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58" r:id="rId4"/>
    <p:sldId id="277" r:id="rId5"/>
    <p:sldId id="259" r:id="rId6"/>
    <p:sldId id="278" r:id="rId7"/>
    <p:sldId id="260" r:id="rId8"/>
    <p:sldId id="279" r:id="rId9"/>
    <p:sldId id="262" r:id="rId10"/>
    <p:sldId id="280" r:id="rId11"/>
    <p:sldId id="263" r:id="rId12"/>
    <p:sldId id="281" r:id="rId13"/>
    <p:sldId id="265" r:id="rId14"/>
    <p:sldId id="282" r:id="rId15"/>
    <p:sldId id="264" r:id="rId16"/>
    <p:sldId id="283" r:id="rId17"/>
    <p:sldId id="266" r:id="rId18"/>
    <p:sldId id="284" r:id="rId19"/>
    <p:sldId id="267" r:id="rId20"/>
    <p:sldId id="285" r:id="rId21"/>
    <p:sldId id="269" r:id="rId22"/>
    <p:sldId id="286" r:id="rId23"/>
    <p:sldId id="270" r:id="rId24"/>
    <p:sldId id="287" r:id="rId25"/>
    <p:sldId id="268" r:id="rId26"/>
    <p:sldId id="288" r:id="rId27"/>
    <p:sldId id="274" r:id="rId28"/>
    <p:sldId id="289" r:id="rId29"/>
    <p:sldId id="290" r:id="rId30"/>
    <p:sldId id="276" r:id="rId31"/>
  </p:sldIdLst>
  <p:sldSz cx="12192000" cy="6858000"/>
  <p:notesSz cx="6858000" cy="9144000"/>
  <p:defaultTextStyle>
    <a:defPPr>
      <a:defRPr lang="es-H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1C6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6783277-2313-4F8A-885E-1052F50B2537}" v="1" dt="2024-06-21T20:53:45.48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78" y="10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37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indy Maria Sanchez Pineda" userId="d2df28d3-d8ee-4e53-a00d-5035c98b1c8d" providerId="ADAL" clId="{E6783277-2313-4F8A-885E-1052F50B2537}"/>
    <pc:docChg chg="modSld">
      <pc:chgData name="Sindy Maria Sanchez Pineda" userId="d2df28d3-d8ee-4e53-a00d-5035c98b1c8d" providerId="ADAL" clId="{E6783277-2313-4F8A-885E-1052F50B2537}" dt="2024-06-21T20:53:45.481" v="0"/>
      <pc:docMkLst>
        <pc:docMk/>
      </pc:docMkLst>
      <pc:sldChg chg="modTransition">
        <pc:chgData name="Sindy Maria Sanchez Pineda" userId="d2df28d3-d8ee-4e53-a00d-5035c98b1c8d" providerId="ADAL" clId="{E6783277-2313-4F8A-885E-1052F50B2537}" dt="2024-06-21T20:53:45.481" v="0"/>
        <pc:sldMkLst>
          <pc:docMk/>
          <pc:sldMk cId="4062420052" sldId="256"/>
        </pc:sldMkLst>
      </pc:sldChg>
      <pc:sldChg chg="delSp modTransition modAnim">
        <pc:chgData name="Sindy Maria Sanchez Pineda" userId="d2df28d3-d8ee-4e53-a00d-5035c98b1c8d" providerId="ADAL" clId="{E6783277-2313-4F8A-885E-1052F50B2537}" dt="2024-06-21T20:53:45.481" v="0"/>
        <pc:sldMkLst>
          <pc:docMk/>
          <pc:sldMk cId="3987201811" sldId="258"/>
        </pc:sldMkLst>
        <pc:picChg chg="del">
          <ac:chgData name="Sindy Maria Sanchez Pineda" userId="d2df28d3-d8ee-4e53-a00d-5035c98b1c8d" providerId="ADAL" clId="{E6783277-2313-4F8A-885E-1052F50B2537}" dt="2024-06-21T20:53:45.481" v="0"/>
          <ac:picMkLst>
            <pc:docMk/>
            <pc:sldMk cId="3987201811" sldId="258"/>
            <ac:picMk id="58" creationId="{AF529BEA-443D-B1E6-1A1A-BB32E1E64203}"/>
          </ac:picMkLst>
        </pc:picChg>
      </pc:sldChg>
      <pc:sldChg chg="delSp modTransition modAnim">
        <pc:chgData name="Sindy Maria Sanchez Pineda" userId="d2df28d3-d8ee-4e53-a00d-5035c98b1c8d" providerId="ADAL" clId="{E6783277-2313-4F8A-885E-1052F50B2537}" dt="2024-06-21T20:53:45.481" v="0"/>
        <pc:sldMkLst>
          <pc:docMk/>
          <pc:sldMk cId="3141422131" sldId="259"/>
        </pc:sldMkLst>
        <pc:picChg chg="del">
          <ac:chgData name="Sindy Maria Sanchez Pineda" userId="d2df28d3-d8ee-4e53-a00d-5035c98b1c8d" providerId="ADAL" clId="{E6783277-2313-4F8A-885E-1052F50B2537}" dt="2024-06-21T20:53:45.481" v="0"/>
          <ac:picMkLst>
            <pc:docMk/>
            <pc:sldMk cId="3141422131" sldId="259"/>
            <ac:picMk id="20" creationId="{FE5B4788-1210-B099-A749-70E3D96AD7AB}"/>
          </ac:picMkLst>
        </pc:picChg>
      </pc:sldChg>
      <pc:sldChg chg="delSp modTransition modAnim">
        <pc:chgData name="Sindy Maria Sanchez Pineda" userId="d2df28d3-d8ee-4e53-a00d-5035c98b1c8d" providerId="ADAL" clId="{E6783277-2313-4F8A-885E-1052F50B2537}" dt="2024-06-21T20:53:45.481" v="0"/>
        <pc:sldMkLst>
          <pc:docMk/>
          <pc:sldMk cId="952958071" sldId="260"/>
        </pc:sldMkLst>
        <pc:picChg chg="del">
          <ac:chgData name="Sindy Maria Sanchez Pineda" userId="d2df28d3-d8ee-4e53-a00d-5035c98b1c8d" providerId="ADAL" clId="{E6783277-2313-4F8A-885E-1052F50B2537}" dt="2024-06-21T20:53:45.481" v="0"/>
          <ac:picMkLst>
            <pc:docMk/>
            <pc:sldMk cId="952958071" sldId="260"/>
            <ac:picMk id="12" creationId="{C4910E20-3BEE-E384-51C8-70DDB1BF5ADA}"/>
          </ac:picMkLst>
        </pc:picChg>
      </pc:sldChg>
      <pc:sldChg chg="delSp modTransition modAnim">
        <pc:chgData name="Sindy Maria Sanchez Pineda" userId="d2df28d3-d8ee-4e53-a00d-5035c98b1c8d" providerId="ADAL" clId="{E6783277-2313-4F8A-885E-1052F50B2537}" dt="2024-06-21T20:53:45.481" v="0"/>
        <pc:sldMkLst>
          <pc:docMk/>
          <pc:sldMk cId="2953890977" sldId="262"/>
        </pc:sldMkLst>
        <pc:picChg chg="del">
          <ac:chgData name="Sindy Maria Sanchez Pineda" userId="d2df28d3-d8ee-4e53-a00d-5035c98b1c8d" providerId="ADAL" clId="{E6783277-2313-4F8A-885E-1052F50B2537}" dt="2024-06-21T20:53:45.481" v="0"/>
          <ac:picMkLst>
            <pc:docMk/>
            <pc:sldMk cId="2953890977" sldId="262"/>
            <ac:picMk id="10" creationId="{ABF0652D-B593-6E9C-0D9E-24112B559F6D}"/>
          </ac:picMkLst>
        </pc:picChg>
      </pc:sldChg>
      <pc:sldChg chg="delSp modTransition modAnim">
        <pc:chgData name="Sindy Maria Sanchez Pineda" userId="d2df28d3-d8ee-4e53-a00d-5035c98b1c8d" providerId="ADAL" clId="{E6783277-2313-4F8A-885E-1052F50B2537}" dt="2024-06-21T20:53:45.481" v="0"/>
        <pc:sldMkLst>
          <pc:docMk/>
          <pc:sldMk cId="919695676" sldId="263"/>
        </pc:sldMkLst>
        <pc:picChg chg="del">
          <ac:chgData name="Sindy Maria Sanchez Pineda" userId="d2df28d3-d8ee-4e53-a00d-5035c98b1c8d" providerId="ADAL" clId="{E6783277-2313-4F8A-885E-1052F50B2537}" dt="2024-06-21T20:53:45.481" v="0"/>
          <ac:picMkLst>
            <pc:docMk/>
            <pc:sldMk cId="919695676" sldId="263"/>
            <ac:picMk id="10" creationId="{3D7B9854-991E-4305-ED72-55F2F459DBF2}"/>
          </ac:picMkLst>
        </pc:picChg>
      </pc:sldChg>
      <pc:sldChg chg="delSp modTransition modAnim">
        <pc:chgData name="Sindy Maria Sanchez Pineda" userId="d2df28d3-d8ee-4e53-a00d-5035c98b1c8d" providerId="ADAL" clId="{E6783277-2313-4F8A-885E-1052F50B2537}" dt="2024-06-21T20:53:45.481" v="0"/>
        <pc:sldMkLst>
          <pc:docMk/>
          <pc:sldMk cId="3244806134" sldId="264"/>
        </pc:sldMkLst>
        <pc:picChg chg="del">
          <ac:chgData name="Sindy Maria Sanchez Pineda" userId="d2df28d3-d8ee-4e53-a00d-5035c98b1c8d" providerId="ADAL" clId="{E6783277-2313-4F8A-885E-1052F50B2537}" dt="2024-06-21T20:53:45.481" v="0"/>
          <ac:picMkLst>
            <pc:docMk/>
            <pc:sldMk cId="3244806134" sldId="264"/>
            <ac:picMk id="7" creationId="{D04056B5-B6A1-9D44-0BB7-C21DEF02BDA6}"/>
          </ac:picMkLst>
        </pc:picChg>
      </pc:sldChg>
      <pc:sldChg chg="delSp modTransition modAnim">
        <pc:chgData name="Sindy Maria Sanchez Pineda" userId="d2df28d3-d8ee-4e53-a00d-5035c98b1c8d" providerId="ADAL" clId="{E6783277-2313-4F8A-885E-1052F50B2537}" dt="2024-06-21T20:53:45.481" v="0"/>
        <pc:sldMkLst>
          <pc:docMk/>
          <pc:sldMk cId="820577887" sldId="265"/>
        </pc:sldMkLst>
        <pc:picChg chg="del">
          <ac:chgData name="Sindy Maria Sanchez Pineda" userId="d2df28d3-d8ee-4e53-a00d-5035c98b1c8d" providerId="ADAL" clId="{E6783277-2313-4F8A-885E-1052F50B2537}" dt="2024-06-21T20:53:45.481" v="0"/>
          <ac:picMkLst>
            <pc:docMk/>
            <pc:sldMk cId="820577887" sldId="265"/>
            <ac:picMk id="7" creationId="{EBD784F2-B2FB-CE14-E462-5BDF62369B7E}"/>
          </ac:picMkLst>
        </pc:picChg>
      </pc:sldChg>
      <pc:sldChg chg="delSp modTransition modAnim">
        <pc:chgData name="Sindy Maria Sanchez Pineda" userId="d2df28d3-d8ee-4e53-a00d-5035c98b1c8d" providerId="ADAL" clId="{E6783277-2313-4F8A-885E-1052F50B2537}" dt="2024-06-21T20:53:45.481" v="0"/>
        <pc:sldMkLst>
          <pc:docMk/>
          <pc:sldMk cId="2894286223" sldId="266"/>
        </pc:sldMkLst>
        <pc:picChg chg="del">
          <ac:chgData name="Sindy Maria Sanchez Pineda" userId="d2df28d3-d8ee-4e53-a00d-5035c98b1c8d" providerId="ADAL" clId="{E6783277-2313-4F8A-885E-1052F50B2537}" dt="2024-06-21T20:53:45.481" v="0"/>
          <ac:picMkLst>
            <pc:docMk/>
            <pc:sldMk cId="2894286223" sldId="266"/>
            <ac:picMk id="12" creationId="{46924E3F-B6BA-6881-09AF-EAB3FD890916}"/>
          </ac:picMkLst>
        </pc:picChg>
      </pc:sldChg>
      <pc:sldChg chg="delSp modTransition modAnim">
        <pc:chgData name="Sindy Maria Sanchez Pineda" userId="d2df28d3-d8ee-4e53-a00d-5035c98b1c8d" providerId="ADAL" clId="{E6783277-2313-4F8A-885E-1052F50B2537}" dt="2024-06-21T20:53:45.481" v="0"/>
        <pc:sldMkLst>
          <pc:docMk/>
          <pc:sldMk cId="176487901" sldId="267"/>
        </pc:sldMkLst>
        <pc:picChg chg="del">
          <ac:chgData name="Sindy Maria Sanchez Pineda" userId="d2df28d3-d8ee-4e53-a00d-5035c98b1c8d" providerId="ADAL" clId="{E6783277-2313-4F8A-885E-1052F50B2537}" dt="2024-06-21T20:53:45.481" v="0"/>
          <ac:picMkLst>
            <pc:docMk/>
            <pc:sldMk cId="176487901" sldId="267"/>
            <ac:picMk id="7" creationId="{EF0F76A4-D56B-AEC9-9E3C-DC2BF3B8F8FE}"/>
          </ac:picMkLst>
        </pc:picChg>
      </pc:sldChg>
      <pc:sldChg chg="delSp modTransition modAnim">
        <pc:chgData name="Sindy Maria Sanchez Pineda" userId="d2df28d3-d8ee-4e53-a00d-5035c98b1c8d" providerId="ADAL" clId="{E6783277-2313-4F8A-885E-1052F50B2537}" dt="2024-06-21T20:53:45.481" v="0"/>
        <pc:sldMkLst>
          <pc:docMk/>
          <pc:sldMk cId="2557120387" sldId="268"/>
        </pc:sldMkLst>
        <pc:picChg chg="del">
          <ac:chgData name="Sindy Maria Sanchez Pineda" userId="d2df28d3-d8ee-4e53-a00d-5035c98b1c8d" providerId="ADAL" clId="{E6783277-2313-4F8A-885E-1052F50B2537}" dt="2024-06-21T20:53:45.481" v="0"/>
          <ac:picMkLst>
            <pc:docMk/>
            <pc:sldMk cId="2557120387" sldId="268"/>
            <ac:picMk id="7" creationId="{7BD55ECD-1CF4-3731-A208-E010FC04A368}"/>
          </ac:picMkLst>
        </pc:picChg>
      </pc:sldChg>
      <pc:sldChg chg="delSp modTransition modAnim">
        <pc:chgData name="Sindy Maria Sanchez Pineda" userId="d2df28d3-d8ee-4e53-a00d-5035c98b1c8d" providerId="ADAL" clId="{E6783277-2313-4F8A-885E-1052F50B2537}" dt="2024-06-21T20:53:45.481" v="0"/>
        <pc:sldMkLst>
          <pc:docMk/>
          <pc:sldMk cId="3691089808" sldId="269"/>
        </pc:sldMkLst>
        <pc:picChg chg="del">
          <ac:chgData name="Sindy Maria Sanchez Pineda" userId="d2df28d3-d8ee-4e53-a00d-5035c98b1c8d" providerId="ADAL" clId="{E6783277-2313-4F8A-885E-1052F50B2537}" dt="2024-06-21T20:53:45.481" v="0"/>
          <ac:picMkLst>
            <pc:docMk/>
            <pc:sldMk cId="3691089808" sldId="269"/>
            <ac:picMk id="12" creationId="{541ABDD0-99B8-0285-3DD3-57A2CB32C09B}"/>
          </ac:picMkLst>
        </pc:picChg>
      </pc:sldChg>
      <pc:sldChg chg="delSp modTransition modAnim">
        <pc:chgData name="Sindy Maria Sanchez Pineda" userId="d2df28d3-d8ee-4e53-a00d-5035c98b1c8d" providerId="ADAL" clId="{E6783277-2313-4F8A-885E-1052F50B2537}" dt="2024-06-21T20:53:45.481" v="0"/>
        <pc:sldMkLst>
          <pc:docMk/>
          <pc:sldMk cId="2907166613" sldId="270"/>
        </pc:sldMkLst>
        <pc:picChg chg="del">
          <ac:chgData name="Sindy Maria Sanchez Pineda" userId="d2df28d3-d8ee-4e53-a00d-5035c98b1c8d" providerId="ADAL" clId="{E6783277-2313-4F8A-885E-1052F50B2537}" dt="2024-06-21T20:53:45.481" v="0"/>
          <ac:picMkLst>
            <pc:docMk/>
            <pc:sldMk cId="2907166613" sldId="270"/>
            <ac:picMk id="12" creationId="{449B26AD-71AC-051A-B009-77AAA377AB79}"/>
          </ac:picMkLst>
        </pc:picChg>
      </pc:sldChg>
      <pc:sldChg chg="delSp modTransition modAnim">
        <pc:chgData name="Sindy Maria Sanchez Pineda" userId="d2df28d3-d8ee-4e53-a00d-5035c98b1c8d" providerId="ADAL" clId="{E6783277-2313-4F8A-885E-1052F50B2537}" dt="2024-06-21T20:53:45.481" v="0"/>
        <pc:sldMkLst>
          <pc:docMk/>
          <pc:sldMk cId="2467249810" sldId="271"/>
        </pc:sldMkLst>
        <pc:picChg chg="del">
          <ac:chgData name="Sindy Maria Sanchez Pineda" userId="d2df28d3-d8ee-4e53-a00d-5035c98b1c8d" providerId="ADAL" clId="{E6783277-2313-4F8A-885E-1052F50B2537}" dt="2024-06-21T20:53:45.481" v="0"/>
          <ac:picMkLst>
            <pc:docMk/>
            <pc:sldMk cId="2467249810" sldId="271"/>
            <ac:picMk id="70" creationId="{891EF8EE-040D-2631-257F-D0A74BF11652}"/>
          </ac:picMkLst>
        </pc:picChg>
      </pc:sldChg>
      <pc:sldChg chg="delSp modTransition modAnim">
        <pc:chgData name="Sindy Maria Sanchez Pineda" userId="d2df28d3-d8ee-4e53-a00d-5035c98b1c8d" providerId="ADAL" clId="{E6783277-2313-4F8A-885E-1052F50B2537}" dt="2024-06-21T20:53:45.481" v="0"/>
        <pc:sldMkLst>
          <pc:docMk/>
          <pc:sldMk cId="3356540261" sldId="274"/>
        </pc:sldMkLst>
        <pc:picChg chg="del">
          <ac:chgData name="Sindy Maria Sanchez Pineda" userId="d2df28d3-d8ee-4e53-a00d-5035c98b1c8d" providerId="ADAL" clId="{E6783277-2313-4F8A-885E-1052F50B2537}" dt="2024-06-21T20:53:45.481" v="0"/>
          <ac:picMkLst>
            <pc:docMk/>
            <pc:sldMk cId="3356540261" sldId="274"/>
            <ac:picMk id="7" creationId="{6EB500D7-92DF-576F-DE56-96C7A062CE2A}"/>
          </ac:picMkLst>
        </pc:picChg>
      </pc:sldChg>
      <pc:sldChg chg="delSp modTransition modAnim">
        <pc:chgData name="Sindy Maria Sanchez Pineda" userId="d2df28d3-d8ee-4e53-a00d-5035c98b1c8d" providerId="ADAL" clId="{E6783277-2313-4F8A-885E-1052F50B2537}" dt="2024-06-21T20:53:45.481" v="0"/>
        <pc:sldMkLst>
          <pc:docMk/>
          <pc:sldMk cId="4027532317" sldId="276"/>
        </pc:sldMkLst>
        <pc:picChg chg="del">
          <ac:chgData name="Sindy Maria Sanchez Pineda" userId="d2df28d3-d8ee-4e53-a00d-5035c98b1c8d" providerId="ADAL" clId="{E6783277-2313-4F8A-885E-1052F50B2537}" dt="2024-06-21T20:53:45.481" v="0"/>
          <ac:picMkLst>
            <pc:docMk/>
            <pc:sldMk cId="4027532317" sldId="276"/>
            <ac:picMk id="5" creationId="{CAB50CD0-B257-806B-3A12-C675BD9A8E04}"/>
          </ac:picMkLst>
        </pc:picChg>
      </pc:sldChg>
      <pc:sldChg chg="delSp modTransition modAnim">
        <pc:chgData name="Sindy Maria Sanchez Pineda" userId="d2df28d3-d8ee-4e53-a00d-5035c98b1c8d" providerId="ADAL" clId="{E6783277-2313-4F8A-885E-1052F50B2537}" dt="2024-06-21T20:53:45.481" v="0"/>
        <pc:sldMkLst>
          <pc:docMk/>
          <pc:sldMk cId="2173576595" sldId="277"/>
        </pc:sldMkLst>
        <pc:picChg chg="del">
          <ac:chgData name="Sindy Maria Sanchez Pineda" userId="d2df28d3-d8ee-4e53-a00d-5035c98b1c8d" providerId="ADAL" clId="{E6783277-2313-4F8A-885E-1052F50B2537}" dt="2024-06-21T20:53:45.481" v="0"/>
          <ac:picMkLst>
            <pc:docMk/>
            <pc:sldMk cId="2173576595" sldId="277"/>
            <ac:picMk id="45" creationId="{CE57B34F-40EE-E105-2049-77EF3A0603BD}"/>
          </ac:picMkLst>
        </pc:picChg>
      </pc:sldChg>
      <pc:sldChg chg="delSp modTransition modAnim">
        <pc:chgData name="Sindy Maria Sanchez Pineda" userId="d2df28d3-d8ee-4e53-a00d-5035c98b1c8d" providerId="ADAL" clId="{E6783277-2313-4F8A-885E-1052F50B2537}" dt="2024-06-21T20:53:45.481" v="0"/>
        <pc:sldMkLst>
          <pc:docMk/>
          <pc:sldMk cId="918607162" sldId="278"/>
        </pc:sldMkLst>
        <pc:picChg chg="del">
          <ac:chgData name="Sindy Maria Sanchez Pineda" userId="d2df28d3-d8ee-4e53-a00d-5035c98b1c8d" providerId="ADAL" clId="{E6783277-2313-4F8A-885E-1052F50B2537}" dt="2024-06-21T20:53:45.481" v="0"/>
          <ac:picMkLst>
            <pc:docMk/>
            <pc:sldMk cId="918607162" sldId="278"/>
            <ac:picMk id="10" creationId="{45F01689-C795-F84D-10E4-1AB01BB77DCC}"/>
          </ac:picMkLst>
        </pc:picChg>
      </pc:sldChg>
      <pc:sldChg chg="delSp modTransition modAnim">
        <pc:chgData name="Sindy Maria Sanchez Pineda" userId="d2df28d3-d8ee-4e53-a00d-5035c98b1c8d" providerId="ADAL" clId="{E6783277-2313-4F8A-885E-1052F50B2537}" dt="2024-06-21T20:53:45.481" v="0"/>
        <pc:sldMkLst>
          <pc:docMk/>
          <pc:sldMk cId="1194913799" sldId="279"/>
        </pc:sldMkLst>
        <pc:picChg chg="del">
          <ac:chgData name="Sindy Maria Sanchez Pineda" userId="d2df28d3-d8ee-4e53-a00d-5035c98b1c8d" providerId="ADAL" clId="{E6783277-2313-4F8A-885E-1052F50B2537}" dt="2024-06-21T20:53:45.481" v="0"/>
          <ac:picMkLst>
            <pc:docMk/>
            <pc:sldMk cId="1194913799" sldId="279"/>
            <ac:picMk id="5" creationId="{A44D8216-2EA8-DB23-282A-91BFC828BFC0}"/>
          </ac:picMkLst>
        </pc:picChg>
      </pc:sldChg>
      <pc:sldChg chg="delSp modTransition modAnim">
        <pc:chgData name="Sindy Maria Sanchez Pineda" userId="d2df28d3-d8ee-4e53-a00d-5035c98b1c8d" providerId="ADAL" clId="{E6783277-2313-4F8A-885E-1052F50B2537}" dt="2024-06-21T20:53:45.481" v="0"/>
        <pc:sldMkLst>
          <pc:docMk/>
          <pc:sldMk cId="354740953" sldId="280"/>
        </pc:sldMkLst>
        <pc:picChg chg="del">
          <ac:chgData name="Sindy Maria Sanchez Pineda" userId="d2df28d3-d8ee-4e53-a00d-5035c98b1c8d" providerId="ADAL" clId="{E6783277-2313-4F8A-885E-1052F50B2537}" dt="2024-06-21T20:53:45.481" v="0"/>
          <ac:picMkLst>
            <pc:docMk/>
            <pc:sldMk cId="354740953" sldId="280"/>
            <ac:picMk id="5" creationId="{D5376BE6-0AE6-8C46-8240-2B342BB555AE}"/>
          </ac:picMkLst>
        </pc:picChg>
      </pc:sldChg>
      <pc:sldChg chg="delSp modTransition modAnim">
        <pc:chgData name="Sindy Maria Sanchez Pineda" userId="d2df28d3-d8ee-4e53-a00d-5035c98b1c8d" providerId="ADAL" clId="{E6783277-2313-4F8A-885E-1052F50B2537}" dt="2024-06-21T20:53:45.481" v="0"/>
        <pc:sldMkLst>
          <pc:docMk/>
          <pc:sldMk cId="757551915" sldId="281"/>
        </pc:sldMkLst>
        <pc:picChg chg="del">
          <ac:chgData name="Sindy Maria Sanchez Pineda" userId="d2df28d3-d8ee-4e53-a00d-5035c98b1c8d" providerId="ADAL" clId="{E6783277-2313-4F8A-885E-1052F50B2537}" dt="2024-06-21T20:53:45.481" v="0"/>
          <ac:picMkLst>
            <pc:docMk/>
            <pc:sldMk cId="757551915" sldId="281"/>
            <ac:picMk id="5" creationId="{7492BA6F-55F3-2025-AA1C-4AA3AE2F89A8}"/>
          </ac:picMkLst>
        </pc:picChg>
      </pc:sldChg>
      <pc:sldChg chg="delSp modTransition modAnim">
        <pc:chgData name="Sindy Maria Sanchez Pineda" userId="d2df28d3-d8ee-4e53-a00d-5035c98b1c8d" providerId="ADAL" clId="{E6783277-2313-4F8A-885E-1052F50B2537}" dt="2024-06-21T20:53:45.481" v="0"/>
        <pc:sldMkLst>
          <pc:docMk/>
          <pc:sldMk cId="2094562306" sldId="282"/>
        </pc:sldMkLst>
        <pc:picChg chg="del">
          <ac:chgData name="Sindy Maria Sanchez Pineda" userId="d2df28d3-d8ee-4e53-a00d-5035c98b1c8d" providerId="ADAL" clId="{E6783277-2313-4F8A-885E-1052F50B2537}" dt="2024-06-21T20:53:45.481" v="0"/>
          <ac:picMkLst>
            <pc:docMk/>
            <pc:sldMk cId="2094562306" sldId="282"/>
            <ac:picMk id="5" creationId="{C19D5DC5-F585-AC52-5921-42AF3E5A4F70}"/>
          </ac:picMkLst>
        </pc:picChg>
      </pc:sldChg>
      <pc:sldChg chg="delSp modTransition modAnim">
        <pc:chgData name="Sindy Maria Sanchez Pineda" userId="d2df28d3-d8ee-4e53-a00d-5035c98b1c8d" providerId="ADAL" clId="{E6783277-2313-4F8A-885E-1052F50B2537}" dt="2024-06-21T20:53:45.481" v="0"/>
        <pc:sldMkLst>
          <pc:docMk/>
          <pc:sldMk cId="688659450" sldId="283"/>
        </pc:sldMkLst>
        <pc:picChg chg="del">
          <ac:chgData name="Sindy Maria Sanchez Pineda" userId="d2df28d3-d8ee-4e53-a00d-5035c98b1c8d" providerId="ADAL" clId="{E6783277-2313-4F8A-885E-1052F50B2537}" dt="2024-06-21T20:53:45.481" v="0"/>
          <ac:picMkLst>
            <pc:docMk/>
            <pc:sldMk cId="688659450" sldId="283"/>
            <ac:picMk id="5" creationId="{AED9DFE7-489B-0F04-BEAA-8DD646804A95}"/>
          </ac:picMkLst>
        </pc:picChg>
      </pc:sldChg>
      <pc:sldChg chg="delSp modTransition modAnim">
        <pc:chgData name="Sindy Maria Sanchez Pineda" userId="d2df28d3-d8ee-4e53-a00d-5035c98b1c8d" providerId="ADAL" clId="{E6783277-2313-4F8A-885E-1052F50B2537}" dt="2024-06-21T20:53:45.481" v="0"/>
        <pc:sldMkLst>
          <pc:docMk/>
          <pc:sldMk cId="751031632" sldId="284"/>
        </pc:sldMkLst>
        <pc:picChg chg="del">
          <ac:chgData name="Sindy Maria Sanchez Pineda" userId="d2df28d3-d8ee-4e53-a00d-5035c98b1c8d" providerId="ADAL" clId="{E6783277-2313-4F8A-885E-1052F50B2537}" dt="2024-06-21T20:53:45.481" v="0"/>
          <ac:picMkLst>
            <pc:docMk/>
            <pc:sldMk cId="751031632" sldId="284"/>
            <ac:picMk id="5" creationId="{437FACBF-CB51-7A3A-3413-609BB290FC49}"/>
          </ac:picMkLst>
        </pc:picChg>
      </pc:sldChg>
      <pc:sldChg chg="delSp modTransition modAnim">
        <pc:chgData name="Sindy Maria Sanchez Pineda" userId="d2df28d3-d8ee-4e53-a00d-5035c98b1c8d" providerId="ADAL" clId="{E6783277-2313-4F8A-885E-1052F50B2537}" dt="2024-06-21T20:53:45.481" v="0"/>
        <pc:sldMkLst>
          <pc:docMk/>
          <pc:sldMk cId="979380024" sldId="285"/>
        </pc:sldMkLst>
        <pc:picChg chg="del">
          <ac:chgData name="Sindy Maria Sanchez Pineda" userId="d2df28d3-d8ee-4e53-a00d-5035c98b1c8d" providerId="ADAL" clId="{E6783277-2313-4F8A-885E-1052F50B2537}" dt="2024-06-21T20:53:45.481" v="0"/>
          <ac:picMkLst>
            <pc:docMk/>
            <pc:sldMk cId="979380024" sldId="285"/>
            <ac:picMk id="5" creationId="{C4B01D6B-3C67-B9A6-60C3-923FBF9B085E}"/>
          </ac:picMkLst>
        </pc:picChg>
      </pc:sldChg>
      <pc:sldChg chg="delSp modTransition modAnim">
        <pc:chgData name="Sindy Maria Sanchez Pineda" userId="d2df28d3-d8ee-4e53-a00d-5035c98b1c8d" providerId="ADAL" clId="{E6783277-2313-4F8A-885E-1052F50B2537}" dt="2024-06-21T20:53:45.481" v="0"/>
        <pc:sldMkLst>
          <pc:docMk/>
          <pc:sldMk cId="3833191962" sldId="286"/>
        </pc:sldMkLst>
        <pc:picChg chg="del">
          <ac:chgData name="Sindy Maria Sanchez Pineda" userId="d2df28d3-d8ee-4e53-a00d-5035c98b1c8d" providerId="ADAL" clId="{E6783277-2313-4F8A-885E-1052F50B2537}" dt="2024-06-21T20:53:45.481" v="0"/>
          <ac:picMkLst>
            <pc:docMk/>
            <pc:sldMk cId="3833191962" sldId="286"/>
            <ac:picMk id="5" creationId="{2789B96B-C351-E644-448F-813DD6C19626}"/>
          </ac:picMkLst>
        </pc:picChg>
      </pc:sldChg>
      <pc:sldChg chg="delSp modTransition modAnim">
        <pc:chgData name="Sindy Maria Sanchez Pineda" userId="d2df28d3-d8ee-4e53-a00d-5035c98b1c8d" providerId="ADAL" clId="{E6783277-2313-4F8A-885E-1052F50B2537}" dt="2024-06-21T20:53:45.481" v="0"/>
        <pc:sldMkLst>
          <pc:docMk/>
          <pc:sldMk cId="110747330" sldId="287"/>
        </pc:sldMkLst>
        <pc:picChg chg="del">
          <ac:chgData name="Sindy Maria Sanchez Pineda" userId="d2df28d3-d8ee-4e53-a00d-5035c98b1c8d" providerId="ADAL" clId="{E6783277-2313-4F8A-885E-1052F50B2537}" dt="2024-06-21T20:53:45.481" v="0"/>
          <ac:picMkLst>
            <pc:docMk/>
            <pc:sldMk cId="110747330" sldId="287"/>
            <ac:picMk id="5" creationId="{9E934671-CF4F-5257-82FB-727D7141E6C6}"/>
          </ac:picMkLst>
        </pc:picChg>
      </pc:sldChg>
      <pc:sldChg chg="delSp modTransition modAnim">
        <pc:chgData name="Sindy Maria Sanchez Pineda" userId="d2df28d3-d8ee-4e53-a00d-5035c98b1c8d" providerId="ADAL" clId="{E6783277-2313-4F8A-885E-1052F50B2537}" dt="2024-06-21T20:53:45.481" v="0"/>
        <pc:sldMkLst>
          <pc:docMk/>
          <pc:sldMk cId="2750449762" sldId="288"/>
        </pc:sldMkLst>
        <pc:picChg chg="del">
          <ac:chgData name="Sindy Maria Sanchez Pineda" userId="d2df28d3-d8ee-4e53-a00d-5035c98b1c8d" providerId="ADAL" clId="{E6783277-2313-4F8A-885E-1052F50B2537}" dt="2024-06-21T20:53:45.481" v="0"/>
          <ac:picMkLst>
            <pc:docMk/>
            <pc:sldMk cId="2750449762" sldId="288"/>
            <ac:picMk id="5" creationId="{01EFF5E6-3C05-71DF-4594-8274C7C51237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EB68EE8-9AF1-B641-0588-9DF6533CF7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HN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68B7CE1-A4B8-779C-31CC-AC070B735D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HN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A0BD70C-9847-7D39-15D7-8650547E9E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32029-B9CA-4133-A82D-AC952B5E0BB0}" type="datetimeFigureOut">
              <a:rPr lang="es-HN" smtClean="0"/>
              <a:t>21/6/2024</a:t>
            </a:fld>
            <a:endParaRPr lang="es-HN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8B1E60D-27FA-8D90-F7BE-AC5EB57D10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HN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28637B4-FE72-0F39-36AD-B123EE6F28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CCF0C-A9AA-4ED6-B766-88B1D6015FAB}" type="slidenum">
              <a:rPr lang="es-HN" smtClean="0"/>
              <a:t>‹#›</a:t>
            </a:fld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18997577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3AF50C0-E9B0-4F2E-480A-A0723781ED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HN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EE69122-427E-6DD0-DEDB-2EFD29532E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HN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46A83D0-0C2B-9EE2-F371-23E6305D77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32029-B9CA-4133-A82D-AC952B5E0BB0}" type="datetimeFigureOut">
              <a:rPr lang="es-HN" smtClean="0"/>
              <a:t>21/6/2024</a:t>
            </a:fld>
            <a:endParaRPr lang="es-HN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326A9C1-AFFA-791B-EEF7-6DB6E83476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HN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D39B1E9-6C14-B97D-1CEA-70ACB18CDE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CCF0C-A9AA-4ED6-B766-88B1D6015FAB}" type="slidenum">
              <a:rPr lang="es-HN" smtClean="0"/>
              <a:t>‹#›</a:t>
            </a:fld>
            <a:endParaRPr lang="es-HN"/>
          </a:p>
        </p:txBody>
      </p:sp>
      <p:sp>
        <p:nvSpPr>
          <p:cNvPr id="7" name="Rectángulo 7">
            <a:extLst>
              <a:ext uri="{FF2B5EF4-FFF2-40B4-BE49-F238E27FC236}">
                <a16:creationId xmlns:a16="http://schemas.microsoft.com/office/drawing/2014/main" id="{0712B88B-7F77-7DF4-4197-131454B9BA1D}"/>
              </a:ext>
            </a:extLst>
          </p:cNvPr>
          <p:cNvSpPr/>
          <p:nvPr userDrawn="1"/>
        </p:nvSpPr>
        <p:spPr>
          <a:xfrm>
            <a:off x="0" y="0"/>
            <a:ext cx="12192000" cy="1104181"/>
          </a:xfrm>
          <a:prstGeom prst="rect">
            <a:avLst/>
          </a:prstGeom>
          <a:solidFill>
            <a:srgbClr val="3838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HN" sz="1800"/>
          </a:p>
        </p:txBody>
      </p:sp>
      <p:grpSp>
        <p:nvGrpSpPr>
          <p:cNvPr id="8" name="Grupo 8">
            <a:extLst>
              <a:ext uri="{FF2B5EF4-FFF2-40B4-BE49-F238E27FC236}">
                <a16:creationId xmlns:a16="http://schemas.microsoft.com/office/drawing/2014/main" id="{54A73139-1FA9-26F7-DDDB-1CBBD4F1629B}"/>
              </a:ext>
            </a:extLst>
          </p:cNvPr>
          <p:cNvGrpSpPr/>
          <p:nvPr userDrawn="1"/>
        </p:nvGrpSpPr>
        <p:grpSpPr>
          <a:xfrm>
            <a:off x="63470" y="309491"/>
            <a:ext cx="1751947" cy="354293"/>
            <a:chOff x="8472485" y="1138687"/>
            <a:chExt cx="1751957" cy="354293"/>
          </a:xfrm>
        </p:grpSpPr>
        <p:sp>
          <p:nvSpPr>
            <p:cNvPr id="11" name="Rectángulo 9">
              <a:extLst>
                <a:ext uri="{FF2B5EF4-FFF2-40B4-BE49-F238E27FC236}">
                  <a16:creationId xmlns:a16="http://schemas.microsoft.com/office/drawing/2014/main" id="{2AF52689-9BB9-FB53-3E5B-CFD528839C6F}"/>
                </a:ext>
              </a:extLst>
            </p:cNvPr>
            <p:cNvSpPr/>
            <p:nvPr userDrawn="1"/>
          </p:nvSpPr>
          <p:spPr>
            <a:xfrm>
              <a:off x="10101532" y="1138687"/>
              <a:ext cx="122910" cy="12939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s-HN" sz="1800"/>
            </a:p>
          </p:txBody>
        </p:sp>
        <p:sp>
          <p:nvSpPr>
            <p:cNvPr id="12" name="Rectángulo 10">
              <a:extLst>
                <a:ext uri="{FF2B5EF4-FFF2-40B4-BE49-F238E27FC236}">
                  <a16:creationId xmlns:a16="http://schemas.microsoft.com/office/drawing/2014/main" id="{413099EC-AB26-9244-EE7D-A15BA30E11DB}"/>
                </a:ext>
              </a:extLst>
            </p:cNvPr>
            <p:cNvSpPr/>
            <p:nvPr userDrawn="1"/>
          </p:nvSpPr>
          <p:spPr>
            <a:xfrm>
              <a:off x="10101532" y="1363584"/>
              <a:ext cx="122910" cy="12939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s-HN" sz="1800"/>
            </a:p>
          </p:txBody>
        </p:sp>
        <p:sp>
          <p:nvSpPr>
            <p:cNvPr id="13" name="CuadroTexto 11">
              <a:extLst>
                <a:ext uri="{FF2B5EF4-FFF2-40B4-BE49-F238E27FC236}">
                  <a16:creationId xmlns:a16="http://schemas.microsoft.com/office/drawing/2014/main" id="{49009E69-1E4C-68F2-6701-589A6FC0A1E5}"/>
                </a:ext>
              </a:extLst>
            </p:cNvPr>
            <p:cNvSpPr txBox="1"/>
            <p:nvPr userDrawn="1"/>
          </p:nvSpPr>
          <p:spPr>
            <a:xfrm>
              <a:off x="8472485" y="1177980"/>
              <a:ext cx="1629045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HN" sz="1100" dirty="0">
                  <a:solidFill>
                    <a:schemeClr val="bg1"/>
                  </a:solidFill>
                  <a:latin typeface="Pluto Medium" panose="020B0603020203060204" pitchFamily="34" charset="0"/>
                </a:rPr>
                <a:t>www.sefin.gob.hn</a:t>
              </a:r>
            </a:p>
          </p:txBody>
        </p:sp>
      </p:grpSp>
      <p:pic>
        <p:nvPicPr>
          <p:cNvPr id="9" name="Imagen 15">
            <a:extLst>
              <a:ext uri="{FF2B5EF4-FFF2-40B4-BE49-F238E27FC236}">
                <a16:creationId xmlns:a16="http://schemas.microsoft.com/office/drawing/2014/main" id="{64B50900-2888-D66A-A621-D9329961FC1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40" t="11222" r="26678" b="11222"/>
          <a:stretch/>
        </p:blipFill>
        <p:spPr>
          <a:xfrm>
            <a:off x="11353800" y="126715"/>
            <a:ext cx="687832" cy="83781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52BA4162-4C20-DE71-4D38-0A0849D501A5}"/>
              </a:ext>
            </a:extLst>
          </p:cNvPr>
          <p:cNvSpPr/>
          <p:nvPr userDrawn="1"/>
        </p:nvSpPr>
        <p:spPr>
          <a:xfrm>
            <a:off x="11332055" y="-11232"/>
            <a:ext cx="60959" cy="1091240"/>
          </a:xfrm>
          <a:prstGeom prst="rect">
            <a:avLst/>
          </a:prstGeom>
          <a:solidFill>
            <a:srgbClr val="61B5D9"/>
          </a:solidFill>
          <a:ln>
            <a:solidFill>
              <a:srgbClr val="61B5D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26049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CF89288-5F8C-C69C-8230-4C6EF585FA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HN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0422388-3862-7911-D8DE-24DB868FDF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5F99042-1DF1-46B2-E3CA-8942524D31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32029-B9CA-4133-A82D-AC952B5E0BB0}" type="datetimeFigureOut">
              <a:rPr lang="es-HN" smtClean="0"/>
              <a:t>21/6/2024</a:t>
            </a:fld>
            <a:endParaRPr lang="es-HN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394F6DB-724B-6C91-DE82-6659868952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HN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0D916FA-CB11-AFF9-44CA-84E9E0DB3C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CCF0C-A9AA-4ED6-B766-88B1D6015FAB}" type="slidenum">
              <a:rPr lang="es-HN" smtClean="0"/>
              <a:t>‹#›</a:t>
            </a:fld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41594149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3567759-3F98-B437-0FD0-FED687F8A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HN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FE1AB9A-FD73-67E5-468B-E1B4316C186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HN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E93D41C-9937-2703-DDE4-AAB707CD38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HN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32D91AA-4E70-FEB5-EC00-1542C81760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32029-B9CA-4133-A82D-AC952B5E0BB0}" type="datetimeFigureOut">
              <a:rPr lang="es-HN" smtClean="0"/>
              <a:t>21/6/2024</a:t>
            </a:fld>
            <a:endParaRPr lang="es-HN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D773806-827C-B4E0-274C-6838C3D95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HN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A3ECDDB-134C-B596-8702-478771356F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CCF0C-A9AA-4ED6-B766-88B1D6015FAB}" type="slidenum">
              <a:rPr lang="es-HN" smtClean="0"/>
              <a:t>‹#›</a:t>
            </a:fld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1773054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E57C611-894A-A02F-722B-5699CCFED2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HN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885C6DC-EFA6-D976-47EB-99243E6ADA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476DB15-B494-6686-DC9E-0D14B5B19F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HN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0D2BDD81-5683-3E26-38D9-D82A37184C4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BD16F6E7-C863-3582-F44C-FD111BA3252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HN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1F631E57-0DE6-F506-0E09-3D0FC42060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32029-B9CA-4133-A82D-AC952B5E0BB0}" type="datetimeFigureOut">
              <a:rPr lang="es-HN" smtClean="0"/>
              <a:t>21/6/2024</a:t>
            </a:fld>
            <a:endParaRPr lang="es-HN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1BD97CE5-1E74-0A2D-7319-561229D83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HN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C2B45534-069C-52DD-B4EF-E4D36A8C4B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CCF0C-A9AA-4ED6-B766-88B1D6015FAB}" type="slidenum">
              <a:rPr lang="es-HN" smtClean="0"/>
              <a:t>‹#›</a:t>
            </a:fld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30457698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F9ACF7F-229A-BC34-FD69-A1C207299A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HN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8B4B37BB-D158-F18A-0678-6B2DA920A2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32029-B9CA-4133-A82D-AC952B5E0BB0}" type="datetimeFigureOut">
              <a:rPr lang="es-HN" smtClean="0"/>
              <a:t>21/6/2024</a:t>
            </a:fld>
            <a:endParaRPr lang="es-HN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09031DC8-FEDC-44A8-B692-12ACDE5369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HN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A4C6BD37-09E7-F1FD-3B4E-95796F036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CCF0C-A9AA-4ED6-B766-88B1D6015FAB}" type="slidenum">
              <a:rPr lang="es-HN" smtClean="0"/>
              <a:t>‹#›</a:t>
            </a:fld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15394094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EA6ECF93-5576-9B4A-CFEC-9847359247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32029-B9CA-4133-A82D-AC952B5E0BB0}" type="datetimeFigureOut">
              <a:rPr lang="es-HN" smtClean="0"/>
              <a:t>21/6/2024</a:t>
            </a:fld>
            <a:endParaRPr lang="es-HN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70162532-EDDE-7013-117A-84385D350B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HN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1B94320-290F-25A4-7FAC-811783086A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CCF0C-A9AA-4ED6-B766-88B1D6015FAB}" type="slidenum">
              <a:rPr lang="es-HN" smtClean="0"/>
              <a:t>‹#›</a:t>
            </a:fld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21874687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8429B29-F282-4F9E-1442-AA9B6724B9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HN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9A3828D-C809-3C04-07A1-B8EA292397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HN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5F727D9-FC86-CBAC-CCD4-52A331544A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303CE57-CA52-1746-FB1B-CF5E5D674C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32029-B9CA-4133-A82D-AC952B5E0BB0}" type="datetimeFigureOut">
              <a:rPr lang="es-HN" smtClean="0"/>
              <a:t>21/6/2024</a:t>
            </a:fld>
            <a:endParaRPr lang="es-HN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EDA9D30-7113-DD74-0C4D-F6DDB1723C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HN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0B32DAD-D17B-4DB1-EDD4-EA0BA4FBFA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CCF0C-A9AA-4ED6-B766-88B1D6015FAB}" type="slidenum">
              <a:rPr lang="es-HN" smtClean="0"/>
              <a:t>‹#›</a:t>
            </a:fld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34504906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C66F121-A609-831E-9CD0-7D1E205362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HN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48DC12B4-32F1-3815-7AF4-045B573A0D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HN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DBBB9CB-2AF7-520F-8C57-F01E8064E8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BF1BFF1-9C2C-A26E-0462-E55221E63A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32029-B9CA-4133-A82D-AC952B5E0BB0}" type="datetimeFigureOut">
              <a:rPr lang="es-HN" smtClean="0"/>
              <a:t>21/6/2024</a:t>
            </a:fld>
            <a:endParaRPr lang="es-HN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477B8B9-E02E-8CD8-2B0F-DE48CE1EF6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HN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F7CE67B-FFFD-3B0B-8818-F32951916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CCF0C-A9AA-4ED6-B766-88B1D6015FAB}" type="slidenum">
              <a:rPr lang="es-HN" smtClean="0"/>
              <a:t>‹#›</a:t>
            </a:fld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41430252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71AC77E-4A22-0442-E07D-64DD391A28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HN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DDAD4FD-FADC-48BC-B827-5FBC06FC7D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HN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F68DD2C-490D-3EA7-8B57-B30E8BE289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32029-B9CA-4133-A82D-AC952B5E0BB0}" type="datetimeFigureOut">
              <a:rPr lang="es-HN" smtClean="0"/>
              <a:t>21/6/2024</a:t>
            </a:fld>
            <a:endParaRPr lang="es-HN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CF784D9-45CE-3F76-869F-B26345E860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HN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640E769-1A9C-233C-D887-BC3F9F00F6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CCF0C-A9AA-4ED6-B766-88B1D6015FAB}" type="slidenum">
              <a:rPr lang="es-HN" smtClean="0"/>
              <a:t>‹#›</a:t>
            </a:fld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12960301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48EB9247-E8B9-77F5-111C-07FF5EEC97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HN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C3D69C6-D6E9-33D4-14AF-68E84A96D5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HN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362BBF9-35EE-B6EA-AA7A-C09253C3EA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32029-B9CA-4133-A82D-AC952B5E0BB0}" type="datetimeFigureOut">
              <a:rPr lang="es-HN" smtClean="0"/>
              <a:t>21/6/2024</a:t>
            </a:fld>
            <a:endParaRPr lang="es-HN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A51C580-ECD6-C1C2-B567-B02D432E47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HN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D71E6CD-CE85-2F43-B2A6-F595D31C6C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CCF0C-A9AA-4ED6-B766-88B1D6015FAB}" type="slidenum">
              <a:rPr lang="es-HN" smtClean="0"/>
              <a:t>‹#›</a:t>
            </a:fld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2416374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24F9D7C4-331A-D8FA-C597-35BFC4269E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HN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A81A53C-495A-9D26-8B5F-484FFBFCC6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HN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94381C4-3091-07F0-8C5E-377C04749B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B32029-B9CA-4133-A82D-AC952B5E0BB0}" type="datetimeFigureOut">
              <a:rPr lang="es-HN" smtClean="0"/>
              <a:t>21/6/2024</a:t>
            </a:fld>
            <a:endParaRPr lang="es-HN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F675267-8472-0FBE-DAED-AEFC2315DF1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HN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FF78DB9-A1C5-2791-1C25-1C9378C8B5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1CCF0C-A9AA-4ED6-B766-88B1D6015FAB}" type="slidenum">
              <a:rPr lang="es-HN" smtClean="0"/>
              <a:t>‹#›</a:t>
            </a:fld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1675717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H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25.xml"/><Relationship Id="rId3" Type="http://schemas.openxmlformats.org/officeDocument/2006/relationships/image" Target="../media/image4.png"/><Relationship Id="rId7" Type="http://schemas.openxmlformats.org/officeDocument/2006/relationships/slide" Target="slide9.xml"/><Relationship Id="rId12" Type="http://schemas.openxmlformats.org/officeDocument/2006/relationships/slide" Target="slide1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11" Type="http://schemas.openxmlformats.org/officeDocument/2006/relationships/slide" Target="slide17.xml"/><Relationship Id="rId5" Type="http://schemas.openxmlformats.org/officeDocument/2006/relationships/slide" Target="slide5.xml"/><Relationship Id="rId15" Type="http://schemas.openxmlformats.org/officeDocument/2006/relationships/slide" Target="slide23.xml"/><Relationship Id="rId10" Type="http://schemas.openxmlformats.org/officeDocument/2006/relationships/slide" Target="slide15.xml"/><Relationship Id="rId4" Type="http://schemas.openxmlformats.org/officeDocument/2006/relationships/slide" Target="slide3.xml"/><Relationship Id="rId9" Type="http://schemas.openxmlformats.org/officeDocument/2006/relationships/slide" Target="slide13.xml"/><Relationship Id="rId14" Type="http://schemas.openxmlformats.org/officeDocument/2006/relationships/slide" Target="slide2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25.xml"/><Relationship Id="rId3" Type="http://schemas.openxmlformats.org/officeDocument/2006/relationships/image" Target="../media/image4.png"/><Relationship Id="rId7" Type="http://schemas.openxmlformats.org/officeDocument/2006/relationships/slide" Target="slide9.xml"/><Relationship Id="rId12" Type="http://schemas.openxmlformats.org/officeDocument/2006/relationships/slide" Target="slide1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11" Type="http://schemas.openxmlformats.org/officeDocument/2006/relationships/slide" Target="slide17.xml"/><Relationship Id="rId5" Type="http://schemas.openxmlformats.org/officeDocument/2006/relationships/slide" Target="slide5.xml"/><Relationship Id="rId15" Type="http://schemas.openxmlformats.org/officeDocument/2006/relationships/slide" Target="slide23.xml"/><Relationship Id="rId10" Type="http://schemas.openxmlformats.org/officeDocument/2006/relationships/slide" Target="slide15.xml"/><Relationship Id="rId4" Type="http://schemas.openxmlformats.org/officeDocument/2006/relationships/slide" Target="slide3.xml"/><Relationship Id="rId9" Type="http://schemas.openxmlformats.org/officeDocument/2006/relationships/slide" Target="slide13.xml"/><Relationship Id="rId14" Type="http://schemas.openxmlformats.org/officeDocument/2006/relationships/slide" Target="slide2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25.xml"/><Relationship Id="rId3" Type="http://schemas.openxmlformats.org/officeDocument/2006/relationships/image" Target="../media/image4.png"/><Relationship Id="rId7" Type="http://schemas.openxmlformats.org/officeDocument/2006/relationships/slide" Target="slide9.xml"/><Relationship Id="rId12" Type="http://schemas.openxmlformats.org/officeDocument/2006/relationships/slide" Target="slide1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11" Type="http://schemas.openxmlformats.org/officeDocument/2006/relationships/slide" Target="slide17.xml"/><Relationship Id="rId5" Type="http://schemas.openxmlformats.org/officeDocument/2006/relationships/slide" Target="slide5.xml"/><Relationship Id="rId15" Type="http://schemas.openxmlformats.org/officeDocument/2006/relationships/slide" Target="slide23.xml"/><Relationship Id="rId10" Type="http://schemas.openxmlformats.org/officeDocument/2006/relationships/slide" Target="slide15.xml"/><Relationship Id="rId4" Type="http://schemas.openxmlformats.org/officeDocument/2006/relationships/slide" Target="slide3.xml"/><Relationship Id="rId9" Type="http://schemas.openxmlformats.org/officeDocument/2006/relationships/slide" Target="slide13.xml"/><Relationship Id="rId14" Type="http://schemas.openxmlformats.org/officeDocument/2006/relationships/slide" Target="slide2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25.xml"/><Relationship Id="rId3" Type="http://schemas.openxmlformats.org/officeDocument/2006/relationships/image" Target="../media/image4.png"/><Relationship Id="rId7" Type="http://schemas.openxmlformats.org/officeDocument/2006/relationships/slide" Target="slide9.xml"/><Relationship Id="rId12" Type="http://schemas.openxmlformats.org/officeDocument/2006/relationships/slide" Target="slide1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11" Type="http://schemas.openxmlformats.org/officeDocument/2006/relationships/slide" Target="slide17.xml"/><Relationship Id="rId5" Type="http://schemas.openxmlformats.org/officeDocument/2006/relationships/slide" Target="slide5.xml"/><Relationship Id="rId15" Type="http://schemas.openxmlformats.org/officeDocument/2006/relationships/slide" Target="slide23.xml"/><Relationship Id="rId10" Type="http://schemas.openxmlformats.org/officeDocument/2006/relationships/slide" Target="slide15.xml"/><Relationship Id="rId4" Type="http://schemas.openxmlformats.org/officeDocument/2006/relationships/slide" Target="slide3.xml"/><Relationship Id="rId9" Type="http://schemas.openxmlformats.org/officeDocument/2006/relationships/slide" Target="slide13.xml"/><Relationship Id="rId14" Type="http://schemas.openxmlformats.org/officeDocument/2006/relationships/slide" Target="slide2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25.xml"/><Relationship Id="rId3" Type="http://schemas.openxmlformats.org/officeDocument/2006/relationships/image" Target="../media/image4.png"/><Relationship Id="rId7" Type="http://schemas.openxmlformats.org/officeDocument/2006/relationships/slide" Target="slide9.xml"/><Relationship Id="rId12" Type="http://schemas.openxmlformats.org/officeDocument/2006/relationships/slide" Target="slide1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11" Type="http://schemas.openxmlformats.org/officeDocument/2006/relationships/slide" Target="slide17.xml"/><Relationship Id="rId5" Type="http://schemas.openxmlformats.org/officeDocument/2006/relationships/slide" Target="slide5.xml"/><Relationship Id="rId15" Type="http://schemas.openxmlformats.org/officeDocument/2006/relationships/slide" Target="slide23.xml"/><Relationship Id="rId10" Type="http://schemas.openxmlformats.org/officeDocument/2006/relationships/slide" Target="slide15.xml"/><Relationship Id="rId4" Type="http://schemas.openxmlformats.org/officeDocument/2006/relationships/slide" Target="slide3.xml"/><Relationship Id="rId9" Type="http://schemas.openxmlformats.org/officeDocument/2006/relationships/slide" Target="slide13.xml"/><Relationship Id="rId14" Type="http://schemas.openxmlformats.org/officeDocument/2006/relationships/slide" Target="slide2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25.xml"/><Relationship Id="rId3" Type="http://schemas.openxmlformats.org/officeDocument/2006/relationships/image" Target="../media/image4.png"/><Relationship Id="rId7" Type="http://schemas.openxmlformats.org/officeDocument/2006/relationships/slide" Target="slide9.xml"/><Relationship Id="rId12" Type="http://schemas.openxmlformats.org/officeDocument/2006/relationships/slide" Target="slide1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11" Type="http://schemas.openxmlformats.org/officeDocument/2006/relationships/slide" Target="slide17.xml"/><Relationship Id="rId5" Type="http://schemas.openxmlformats.org/officeDocument/2006/relationships/slide" Target="slide5.xml"/><Relationship Id="rId15" Type="http://schemas.openxmlformats.org/officeDocument/2006/relationships/slide" Target="slide23.xml"/><Relationship Id="rId10" Type="http://schemas.openxmlformats.org/officeDocument/2006/relationships/slide" Target="slide15.xml"/><Relationship Id="rId4" Type="http://schemas.openxmlformats.org/officeDocument/2006/relationships/slide" Target="slide3.xml"/><Relationship Id="rId9" Type="http://schemas.openxmlformats.org/officeDocument/2006/relationships/slide" Target="slide13.xml"/><Relationship Id="rId14" Type="http://schemas.openxmlformats.org/officeDocument/2006/relationships/slide" Target="slide2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25.xml"/><Relationship Id="rId3" Type="http://schemas.openxmlformats.org/officeDocument/2006/relationships/image" Target="../media/image4.png"/><Relationship Id="rId7" Type="http://schemas.openxmlformats.org/officeDocument/2006/relationships/slide" Target="slide9.xml"/><Relationship Id="rId12" Type="http://schemas.openxmlformats.org/officeDocument/2006/relationships/slide" Target="slide1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11" Type="http://schemas.openxmlformats.org/officeDocument/2006/relationships/slide" Target="slide17.xml"/><Relationship Id="rId5" Type="http://schemas.openxmlformats.org/officeDocument/2006/relationships/slide" Target="slide5.xml"/><Relationship Id="rId15" Type="http://schemas.openxmlformats.org/officeDocument/2006/relationships/slide" Target="slide23.xml"/><Relationship Id="rId10" Type="http://schemas.openxmlformats.org/officeDocument/2006/relationships/slide" Target="slide15.xml"/><Relationship Id="rId4" Type="http://schemas.openxmlformats.org/officeDocument/2006/relationships/slide" Target="slide3.xml"/><Relationship Id="rId9" Type="http://schemas.openxmlformats.org/officeDocument/2006/relationships/slide" Target="slide13.xml"/><Relationship Id="rId14" Type="http://schemas.openxmlformats.org/officeDocument/2006/relationships/slide" Target="slide2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25.xml"/><Relationship Id="rId3" Type="http://schemas.openxmlformats.org/officeDocument/2006/relationships/image" Target="../media/image4.png"/><Relationship Id="rId7" Type="http://schemas.openxmlformats.org/officeDocument/2006/relationships/slide" Target="slide9.xml"/><Relationship Id="rId12" Type="http://schemas.openxmlformats.org/officeDocument/2006/relationships/slide" Target="slide1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11" Type="http://schemas.openxmlformats.org/officeDocument/2006/relationships/slide" Target="slide17.xml"/><Relationship Id="rId5" Type="http://schemas.openxmlformats.org/officeDocument/2006/relationships/slide" Target="slide5.xml"/><Relationship Id="rId15" Type="http://schemas.openxmlformats.org/officeDocument/2006/relationships/slide" Target="slide23.xml"/><Relationship Id="rId10" Type="http://schemas.openxmlformats.org/officeDocument/2006/relationships/slide" Target="slide15.xml"/><Relationship Id="rId4" Type="http://schemas.openxmlformats.org/officeDocument/2006/relationships/slide" Target="slide3.xml"/><Relationship Id="rId9" Type="http://schemas.openxmlformats.org/officeDocument/2006/relationships/slide" Target="slide13.xml"/><Relationship Id="rId14" Type="http://schemas.openxmlformats.org/officeDocument/2006/relationships/slide" Target="slide2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25.xml"/><Relationship Id="rId3" Type="http://schemas.openxmlformats.org/officeDocument/2006/relationships/image" Target="../media/image4.png"/><Relationship Id="rId7" Type="http://schemas.openxmlformats.org/officeDocument/2006/relationships/slide" Target="slide9.xml"/><Relationship Id="rId12" Type="http://schemas.openxmlformats.org/officeDocument/2006/relationships/slide" Target="slide1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11" Type="http://schemas.openxmlformats.org/officeDocument/2006/relationships/slide" Target="slide17.xml"/><Relationship Id="rId5" Type="http://schemas.openxmlformats.org/officeDocument/2006/relationships/slide" Target="slide5.xml"/><Relationship Id="rId15" Type="http://schemas.openxmlformats.org/officeDocument/2006/relationships/slide" Target="slide23.xml"/><Relationship Id="rId10" Type="http://schemas.openxmlformats.org/officeDocument/2006/relationships/slide" Target="slide15.xml"/><Relationship Id="rId4" Type="http://schemas.openxmlformats.org/officeDocument/2006/relationships/slide" Target="slide3.xml"/><Relationship Id="rId9" Type="http://schemas.openxmlformats.org/officeDocument/2006/relationships/slide" Target="slide13.xml"/><Relationship Id="rId14" Type="http://schemas.openxmlformats.org/officeDocument/2006/relationships/slide" Target="slide2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25.xml"/><Relationship Id="rId3" Type="http://schemas.openxmlformats.org/officeDocument/2006/relationships/image" Target="../media/image4.png"/><Relationship Id="rId7" Type="http://schemas.openxmlformats.org/officeDocument/2006/relationships/slide" Target="slide9.xml"/><Relationship Id="rId12" Type="http://schemas.openxmlformats.org/officeDocument/2006/relationships/slide" Target="slide1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11" Type="http://schemas.openxmlformats.org/officeDocument/2006/relationships/slide" Target="slide17.xml"/><Relationship Id="rId5" Type="http://schemas.openxmlformats.org/officeDocument/2006/relationships/slide" Target="slide5.xml"/><Relationship Id="rId15" Type="http://schemas.openxmlformats.org/officeDocument/2006/relationships/slide" Target="slide23.xml"/><Relationship Id="rId10" Type="http://schemas.openxmlformats.org/officeDocument/2006/relationships/slide" Target="slide15.xml"/><Relationship Id="rId4" Type="http://schemas.openxmlformats.org/officeDocument/2006/relationships/slide" Target="slide3.xml"/><Relationship Id="rId9" Type="http://schemas.openxmlformats.org/officeDocument/2006/relationships/slide" Target="slide13.xml"/><Relationship Id="rId14" Type="http://schemas.openxmlformats.org/officeDocument/2006/relationships/slide" Target="slide2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25.xml"/><Relationship Id="rId3" Type="http://schemas.openxmlformats.org/officeDocument/2006/relationships/image" Target="../media/image4.png"/><Relationship Id="rId7" Type="http://schemas.openxmlformats.org/officeDocument/2006/relationships/slide" Target="slide9.xml"/><Relationship Id="rId12" Type="http://schemas.openxmlformats.org/officeDocument/2006/relationships/slide" Target="slide1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11" Type="http://schemas.openxmlformats.org/officeDocument/2006/relationships/slide" Target="slide17.xml"/><Relationship Id="rId5" Type="http://schemas.openxmlformats.org/officeDocument/2006/relationships/slide" Target="slide5.xml"/><Relationship Id="rId15" Type="http://schemas.openxmlformats.org/officeDocument/2006/relationships/slide" Target="slide23.xml"/><Relationship Id="rId10" Type="http://schemas.openxmlformats.org/officeDocument/2006/relationships/slide" Target="slide15.xml"/><Relationship Id="rId4" Type="http://schemas.openxmlformats.org/officeDocument/2006/relationships/slide" Target="slide3.xml"/><Relationship Id="rId9" Type="http://schemas.openxmlformats.org/officeDocument/2006/relationships/slide" Target="slide13.xml"/><Relationship Id="rId14" Type="http://schemas.openxmlformats.org/officeDocument/2006/relationships/slide" Target="slide2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25.xml"/><Relationship Id="rId3" Type="http://schemas.openxmlformats.org/officeDocument/2006/relationships/image" Target="../media/image4.png"/><Relationship Id="rId7" Type="http://schemas.openxmlformats.org/officeDocument/2006/relationships/slide" Target="slide9.xml"/><Relationship Id="rId12" Type="http://schemas.openxmlformats.org/officeDocument/2006/relationships/slide" Target="slide1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11" Type="http://schemas.openxmlformats.org/officeDocument/2006/relationships/slide" Target="slide17.xml"/><Relationship Id="rId5" Type="http://schemas.openxmlformats.org/officeDocument/2006/relationships/slide" Target="slide5.xml"/><Relationship Id="rId15" Type="http://schemas.openxmlformats.org/officeDocument/2006/relationships/slide" Target="slide23.xml"/><Relationship Id="rId10" Type="http://schemas.openxmlformats.org/officeDocument/2006/relationships/slide" Target="slide15.xml"/><Relationship Id="rId4" Type="http://schemas.openxmlformats.org/officeDocument/2006/relationships/slide" Target="slide3.xml"/><Relationship Id="rId9" Type="http://schemas.openxmlformats.org/officeDocument/2006/relationships/slide" Target="slide13.xml"/><Relationship Id="rId14" Type="http://schemas.openxmlformats.org/officeDocument/2006/relationships/slide" Target="slide2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image" Target="../media/image11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25.xml"/><Relationship Id="rId3" Type="http://schemas.openxmlformats.org/officeDocument/2006/relationships/image" Target="../media/image4.png"/><Relationship Id="rId7" Type="http://schemas.openxmlformats.org/officeDocument/2006/relationships/slide" Target="slide9.xml"/><Relationship Id="rId12" Type="http://schemas.openxmlformats.org/officeDocument/2006/relationships/slide" Target="slide1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11" Type="http://schemas.openxmlformats.org/officeDocument/2006/relationships/slide" Target="slide17.xml"/><Relationship Id="rId5" Type="http://schemas.openxmlformats.org/officeDocument/2006/relationships/slide" Target="slide5.xml"/><Relationship Id="rId15" Type="http://schemas.openxmlformats.org/officeDocument/2006/relationships/slide" Target="slide23.xml"/><Relationship Id="rId10" Type="http://schemas.openxmlformats.org/officeDocument/2006/relationships/slide" Target="slide15.xml"/><Relationship Id="rId4" Type="http://schemas.openxmlformats.org/officeDocument/2006/relationships/slide" Target="slide3.xml"/><Relationship Id="rId9" Type="http://schemas.openxmlformats.org/officeDocument/2006/relationships/slide" Target="slide13.xml"/><Relationship Id="rId14" Type="http://schemas.openxmlformats.org/officeDocument/2006/relationships/slide" Target="slide2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6KPlgupb0pw" TargetMode="External"/><Relationship Id="rId13" Type="http://schemas.openxmlformats.org/officeDocument/2006/relationships/hyperlink" Target="https://youtu.be/oUo6l8FV1Y0" TargetMode="External"/><Relationship Id="rId3" Type="http://schemas.openxmlformats.org/officeDocument/2006/relationships/hyperlink" Target="https://youtu.be/WnVLfU1t_5k" TargetMode="External"/><Relationship Id="rId7" Type="http://schemas.openxmlformats.org/officeDocument/2006/relationships/hyperlink" Target="https://youtu.be/6eWWgHGfKyw" TargetMode="External"/><Relationship Id="rId12" Type="http://schemas.openxmlformats.org/officeDocument/2006/relationships/hyperlink" Target="https://youtu.be/p3x5brOY0No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youtu.be/XCJZCVIPW3c" TargetMode="External"/><Relationship Id="rId11" Type="http://schemas.openxmlformats.org/officeDocument/2006/relationships/hyperlink" Target="https://youtu.be/hlsxeS9VZqM" TargetMode="External"/><Relationship Id="rId5" Type="http://schemas.openxmlformats.org/officeDocument/2006/relationships/hyperlink" Target="https://youtu.be/y8CU2yshqPY" TargetMode="External"/><Relationship Id="rId10" Type="http://schemas.openxmlformats.org/officeDocument/2006/relationships/hyperlink" Target="https://youtu.be/09malmx1D0g" TargetMode="External"/><Relationship Id="rId4" Type="http://schemas.openxmlformats.org/officeDocument/2006/relationships/hyperlink" Target="https://youtu.be/qxJi-PPXNPQ" TargetMode="External"/><Relationship Id="rId9" Type="http://schemas.openxmlformats.org/officeDocument/2006/relationships/hyperlink" Target="https://youtu.be/nXBDsUGpmFo" TargetMode="External"/><Relationship Id="rId14" Type="http://schemas.openxmlformats.org/officeDocument/2006/relationships/hyperlink" Target="https://youtu.be/At_t41XA_i8" TargetMode="Externa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s://sefin1-my.sharepoint.com/:v:/g/personal/micampos_sefin_gob_hn/EaAXbiwkZLlHjvIANrhYYpQBP8qfpLwvdV9h4sppAmHkJA?e=J7yXR8&amp;nav=eyJyZWZlcnJhbEluZm8iOnsicmVmZXJyYWxBcHAiOiJTdHJlYW1XZWJBcHAiLCJyZWZlcnJhbFZpZXciOiJTaGFyZURpYWxvZy1MaW5rIiwicmVmZXJyYWxBcHBQbGF0Zm9ybSI6IldlYiIsInJlZmVycmFsTW9kZSI6InZpZXcifX0%3D" TargetMode="External"/><Relationship Id="rId13" Type="http://schemas.openxmlformats.org/officeDocument/2006/relationships/hyperlink" Target="https://sefin1-my.sharepoint.com/:v:/g/personal/micampos_sefin_gob_hn/EeF1Ddfdyl1NufoFR2FXAVcBUxt27vOOv605__8XoON5WA?e=45VMXp&amp;nav=eyJyZWZlcnJhbEluZm8iOnsicmVmZXJyYWxBcHAiOiJTdHJlYW1XZWJBcHAiLCJyZWZlcnJhbFZpZXciOiJTaGFyZURpYWxvZy1MaW5rIiwicmVmZXJyYWxBcHBQbGF0Zm9ybSI6IldlYiIsInJlZmVycmFsTW9kZSI6InZpZXcifX0%3D" TargetMode="External"/><Relationship Id="rId3" Type="http://schemas.openxmlformats.org/officeDocument/2006/relationships/hyperlink" Target="https://sefin1-my.sharepoint.com/:v:/g/personal/micampos_sefin_gob_hn/EcjSrKYaHatEu1wjDsdOUy8Bh6PM86N2k4FmeIowxDvfcg?e=0ASaJl&amp;nav=eyJyZWZlcnJhbEluZm8iOnsicmVmZXJyYWxBcHAiOiJTdHJlYW1XZWJBcHAiLCJyZWZlcnJhbFZpZXciOiJTaGFyZURpYWxvZy1MaW5rIiwicmVmZXJyYWxBcHBQbGF0Zm9ybSI6IldlYiIsInJlZmVycmFsTW9kZSI6InZpZXcifX0%3D" TargetMode="External"/><Relationship Id="rId7" Type="http://schemas.openxmlformats.org/officeDocument/2006/relationships/hyperlink" Target="https://sefin1-my.sharepoint.com/:v:/g/personal/micampos_sefin_gob_hn/EQ0jwM44HcRGqW5D1h1If0IBwmgOp2b9YbOmrIQhouWYow?e=m6gwIE&amp;nav=eyJyZWZlcnJhbEluZm8iOnsicmVmZXJyYWxBcHAiOiJTdHJlYW1XZWJBcHAiLCJyZWZlcnJhbFZpZXciOiJTaGFyZURpYWxvZy1MaW5rIiwicmVmZXJyYWxBcHBQbGF0Zm9ybSI6IldlYiIsInJlZmVycmFsTW9kZSI6InZpZXcifX0%3D" TargetMode="External"/><Relationship Id="rId12" Type="http://schemas.openxmlformats.org/officeDocument/2006/relationships/hyperlink" Target="https://sefin1-my.sharepoint.com/:v:/g/personal/micampos_sefin_gob_hn/ETZr8zuZkWpHhOaBjQQxLycBjx4G5Bs8mgNbgceCF2hCog?e=qYh0PX&amp;nav=eyJyZWZlcnJhbEluZm8iOnsicmVmZXJyYWxBcHAiOiJTdHJlYW1XZWJBcHAiLCJyZWZlcnJhbFZpZXciOiJTaGFyZURpYWxvZy1MaW5rIiwicmVmZXJyYWxBcHBQbGF0Zm9ybSI6IldlYiIsInJlZmVycmFsTW9kZSI6InZpZXcifX0%3D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sefin1-my.sharepoint.com/:v:/g/personal/micampos_sefin_gob_hn/EWBhprVq1QdEkOo9sBROz1MBbooftczR9MhpqScl-zb6Yw?e=qqoZ9F&amp;nav=eyJyZWZlcnJhbEluZm8iOnsicmVmZXJyYWxBcHAiOiJTdHJlYW1XZWJBcHAiLCJyZWZlcnJhbFZpZXciOiJTaGFyZURpYWxvZy1MaW5rIiwicmVmZXJyYWxBcHBQbGF0Zm9ybSI6IldlYiIsInJlZmVycmFsTW9kZSI6InZpZXcifX0%3D" TargetMode="External"/><Relationship Id="rId11" Type="http://schemas.openxmlformats.org/officeDocument/2006/relationships/hyperlink" Target="https://sefin1-my.sharepoint.com/:v:/g/personal/micampos_sefin_gob_hn/ES0PACVvBixLhnq4eK-1YF0BVyeBaQLCm7UWsph2HMcyrQ?e=FrmhPo&amp;nav=eyJyZWZlcnJhbEluZm8iOnsicmVmZXJyYWxBcHAiOiJTdHJlYW1XZWJBcHAiLCJyZWZlcnJhbFZpZXciOiJTaGFyZURpYWxvZy1MaW5rIiwicmVmZXJyYWxBcHBQbGF0Zm9ybSI6IldlYiIsInJlZmVycmFsTW9kZSI6InZpZXcifX0%3D" TargetMode="External"/><Relationship Id="rId5" Type="http://schemas.openxmlformats.org/officeDocument/2006/relationships/hyperlink" Target="https://sefin1-my.sharepoint.com/:v:/g/personal/micampos_sefin_gob_hn/EV5RT8VBdOJDjU497k-GkhQBprHlxpr-4HLl21bVAN8l2g?e=eX3sWq&amp;nav=eyJyZWZlcnJhbEluZm8iOnsicmVmZXJyYWxBcHAiOiJTdHJlYW1XZWJBcHAiLCJyZWZlcnJhbFZpZXciOiJTaGFyZURpYWxvZy1MaW5rIiwicmVmZXJyYWxBcHBQbGF0Zm9ybSI6IldlYiIsInJlZmVycmFsTW9kZSI6InZpZXcifX0%3D" TargetMode="External"/><Relationship Id="rId10" Type="http://schemas.openxmlformats.org/officeDocument/2006/relationships/hyperlink" Target="https://sefin1-my.sharepoint.com/:v:/g/personal/micampos_sefin_gob_hn/EfiHY1Cj-MJAmuzkfWbb0ngBZG-Rgvq1dOGnnE6fyvusiw?e=jMCdvr&amp;nav=eyJyZWZlcnJhbEluZm8iOnsicmVmZXJyYWxBcHAiOiJTdHJlYW1XZWJBcHAiLCJyZWZlcnJhbFZpZXciOiJTaGFyZURpYWxvZy1MaW5rIiwicmVmZXJyYWxBcHBQbGF0Zm9ybSI6IldlYiIsInJlZmVycmFsTW9kZSI6InZpZXcifX0%3D" TargetMode="External"/><Relationship Id="rId4" Type="http://schemas.openxmlformats.org/officeDocument/2006/relationships/hyperlink" Target="https://sefin1-my.sharepoint.com/:v:/g/personal/micampos_sefin_gob_hn/EVytBSXf15dPn2aPky6wKG8BUZjZd1za2Si5iMDc5EOaWg?e=rptV2T&amp;nav=eyJyZWZlcnJhbEluZm8iOnsicmVmZXJyYWxBcHAiOiJTdHJlYW1XZWJBcHAiLCJyZWZlcnJhbFZpZXciOiJTaGFyZURpYWxvZy1MaW5rIiwicmVmZXJyYWxBcHBQbGF0Zm9ybSI6IldlYiIsInJlZmVycmFsTW9kZSI6InZpZXcifX0%3D" TargetMode="External"/><Relationship Id="rId9" Type="http://schemas.openxmlformats.org/officeDocument/2006/relationships/hyperlink" Target="https://sefin1-my.sharepoint.com/:v:/g/personal/micampos_sefin_gob_hn/EQi74hYOoOhImxGIRX7dfkUBgxUM1q1HA9wa7LtpPtTf9Q?e=Yh2smC&amp;nav=eyJyZWZlcnJhbEluZm8iOnsicmVmZXJyYWxBcHAiOiJTdHJlYW1XZWJBcHAiLCJyZWZlcnJhbFZpZXciOiJTaGFyZURpYWxvZy1MaW5rIiwicmVmZXJyYWxBcHBQbGF0Zm9ybSI6IldlYiIsInJlZmVycmFsTW9kZSI6InZpZXcifX0%3D" TargetMode="External"/><Relationship Id="rId14" Type="http://schemas.openxmlformats.org/officeDocument/2006/relationships/hyperlink" Target="https://sefin1-my.sharepoint.com/:v:/g/personal/micampos_sefin_gob_hn/EY2pDKSE88pBjqtBDQY9vmgB0LxMCgOjAcvRMuf0fC8XLQ?e=3DjJxZ&amp;nav=eyJyZWZlcnJhbEluZm8iOnsicmVmZXJyYWxBcHAiOiJTdHJlYW1XZWJBcHAiLCJyZWZlcnJhbFZpZXciOiJTaGFyZURpYWxvZy1MaW5rIiwicmVmZXJyYWxBcHBQbGF0Zm9ybSI6IldlYiIsInJlZmVycmFsTW9kZSI6InZpZXcifX0%3D" TargetMode="Externa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2" name="Rectangle 103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8C5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3" name="Rectangle 103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B936858D-C285-3022-9426-628EDF86763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20" t="12276" r="14612" b="10959"/>
          <a:stretch/>
        </p:blipFill>
        <p:spPr bwMode="auto">
          <a:xfrm>
            <a:off x="5218544" y="611293"/>
            <a:ext cx="2223621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37209C7E-B72C-DD4C-1225-5977D45A51C1}"/>
              </a:ext>
            </a:extLst>
          </p:cNvPr>
          <p:cNvSpPr txBox="1"/>
          <p:nvPr/>
        </p:nvSpPr>
        <p:spPr>
          <a:xfrm>
            <a:off x="949396" y="2856037"/>
            <a:ext cx="1078910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HN" sz="3200" dirty="0">
                <a:solidFill>
                  <a:schemeClr val="bg1">
                    <a:lumMod val="50000"/>
                  </a:schemeClr>
                </a:solidFill>
                <a:latin typeface="Amasis MT Pro Medium" panose="02040604050005020304" pitchFamily="18" charset="0"/>
              </a:rPr>
              <a:t>PASO a PASO DE LA FORMULACIÓN PRESUPUESTARIA</a:t>
            </a:r>
          </a:p>
          <a:p>
            <a:pPr algn="ctr"/>
            <a:r>
              <a:rPr lang="es-HN" sz="3200" dirty="0">
                <a:solidFill>
                  <a:schemeClr val="bg1">
                    <a:lumMod val="50000"/>
                  </a:schemeClr>
                </a:solidFill>
                <a:latin typeface="Amasis MT Pro Medium" panose="02040604050005020304" pitchFamily="18" charset="0"/>
              </a:rPr>
              <a:t>en SIAFI GES</a:t>
            </a:r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BACFD42A-2DF5-DDDE-82D1-345474936B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2940" y="5375943"/>
            <a:ext cx="782017" cy="828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4200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A8C1A286-9939-98AA-B9A9-4A8E833516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0157" y="5935091"/>
            <a:ext cx="782017" cy="828018"/>
          </a:xfrm>
          <a:prstGeom prst="rect">
            <a:avLst/>
          </a:prstGeom>
        </p:spPr>
      </p:pic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386CDECD-9357-E1BF-0171-2684FA224654}"/>
              </a:ext>
            </a:extLst>
          </p:cNvPr>
          <p:cNvCxnSpPr/>
          <p:nvPr/>
        </p:nvCxnSpPr>
        <p:spPr>
          <a:xfrm>
            <a:off x="1293959" y="5921025"/>
            <a:ext cx="9428672" cy="0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 descr="Interfaz de usuario gráfica, Word&#10;&#10;Descripción generada automáticamente">
            <a:extLst>
              <a:ext uri="{FF2B5EF4-FFF2-40B4-BE49-F238E27FC236}">
                <a16:creationId xmlns:a16="http://schemas.microsoft.com/office/drawing/2014/main" id="{DE44D481-871B-3277-0B35-CED9C0153B6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30" t="52614" r="10423" b="1158"/>
          <a:stretch/>
        </p:blipFill>
        <p:spPr>
          <a:xfrm>
            <a:off x="1427973" y="1828900"/>
            <a:ext cx="9076757" cy="4023883"/>
          </a:xfrm>
          <a:prstGeom prst="rect">
            <a:avLst/>
          </a:prstGeom>
          <a:ln w="31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2" name="CuadroTexto 31">
            <a:extLst>
              <a:ext uri="{FF2B5EF4-FFF2-40B4-BE49-F238E27FC236}">
                <a16:creationId xmlns:a16="http://schemas.microsoft.com/office/drawing/2014/main" id="{474E4BCF-D3DB-E702-3917-4A1D45849B99}"/>
              </a:ext>
            </a:extLst>
          </p:cNvPr>
          <p:cNvSpPr txBox="1"/>
          <p:nvPr/>
        </p:nvSpPr>
        <p:spPr>
          <a:xfrm>
            <a:off x="2711678" y="1141678"/>
            <a:ext cx="67686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HN" sz="2800" dirty="0">
                <a:solidFill>
                  <a:schemeClr val="bg1">
                    <a:lumMod val="50000"/>
                  </a:schemeClr>
                </a:solidFill>
                <a:latin typeface="Amasis MT Pro Medium" panose="02040604050005020304" pitchFamily="18" charset="0"/>
              </a:rPr>
              <a:t>Flujograma Formulación Presupuestaria </a:t>
            </a:r>
          </a:p>
        </p:txBody>
      </p:sp>
      <p:sp>
        <p:nvSpPr>
          <p:cNvPr id="34" name="Diagrama de flujo: terminador 33">
            <a:extLst>
              <a:ext uri="{FF2B5EF4-FFF2-40B4-BE49-F238E27FC236}">
                <a16:creationId xmlns:a16="http://schemas.microsoft.com/office/drawing/2014/main" id="{510920A9-8C4A-1F6E-E46B-D97ED8AC59D1}"/>
              </a:ext>
            </a:extLst>
          </p:cNvPr>
          <p:cNvSpPr/>
          <p:nvPr/>
        </p:nvSpPr>
        <p:spPr>
          <a:xfrm>
            <a:off x="158365" y="2435507"/>
            <a:ext cx="979371" cy="412718"/>
          </a:xfrm>
          <a:prstGeom prst="flowChartTerminator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b="1" dirty="0"/>
              <a:t>Inicio</a:t>
            </a:r>
          </a:p>
        </p:txBody>
      </p:sp>
      <p:cxnSp>
        <p:nvCxnSpPr>
          <p:cNvPr id="18" name="Conector recto de flecha 17">
            <a:extLst>
              <a:ext uri="{FF2B5EF4-FFF2-40B4-BE49-F238E27FC236}">
                <a16:creationId xmlns:a16="http://schemas.microsoft.com/office/drawing/2014/main" id="{03C94BAD-7F52-AABC-8A21-C73EC1864CE4}"/>
              </a:ext>
            </a:extLst>
          </p:cNvPr>
          <p:cNvCxnSpPr>
            <a:stCxn id="34" idx="3"/>
          </p:cNvCxnSpPr>
          <p:nvPr/>
        </p:nvCxnSpPr>
        <p:spPr>
          <a:xfrm>
            <a:off x="1137736" y="2641866"/>
            <a:ext cx="29654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Elipse 19">
            <a:extLst>
              <a:ext uri="{FF2B5EF4-FFF2-40B4-BE49-F238E27FC236}">
                <a16:creationId xmlns:a16="http://schemas.microsoft.com/office/drawing/2014/main" id="{03223D19-1BE2-E7AA-2C1C-2FE0E0152168}"/>
              </a:ext>
            </a:extLst>
          </p:cNvPr>
          <p:cNvSpPr/>
          <p:nvPr/>
        </p:nvSpPr>
        <p:spPr>
          <a:xfrm>
            <a:off x="4848052" y="1635053"/>
            <a:ext cx="180000" cy="18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sp>
        <p:nvSpPr>
          <p:cNvPr id="36" name="Elipse 35">
            <a:extLst>
              <a:ext uri="{FF2B5EF4-FFF2-40B4-BE49-F238E27FC236}">
                <a16:creationId xmlns:a16="http://schemas.microsoft.com/office/drawing/2014/main" id="{28C00C49-E498-61CC-0A3D-5B093D20BB90}"/>
              </a:ext>
            </a:extLst>
          </p:cNvPr>
          <p:cNvSpPr/>
          <p:nvPr/>
        </p:nvSpPr>
        <p:spPr>
          <a:xfrm>
            <a:off x="6363415" y="1632182"/>
            <a:ext cx="180000" cy="18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sp>
        <p:nvSpPr>
          <p:cNvPr id="21" name="Elipse 20">
            <a:hlinkClick r:id="rId4" action="ppaction://hlinksldjump"/>
            <a:extLst>
              <a:ext uri="{FF2B5EF4-FFF2-40B4-BE49-F238E27FC236}">
                <a16:creationId xmlns:a16="http://schemas.microsoft.com/office/drawing/2014/main" id="{B7791F59-87A8-EF10-A344-8C8FAB0E1232}"/>
              </a:ext>
            </a:extLst>
          </p:cNvPr>
          <p:cNvSpPr/>
          <p:nvPr/>
        </p:nvSpPr>
        <p:spPr>
          <a:xfrm>
            <a:off x="2327386" y="2478637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1</a:t>
            </a:r>
            <a:endParaRPr lang="es-HN" dirty="0"/>
          </a:p>
        </p:txBody>
      </p:sp>
      <p:sp>
        <p:nvSpPr>
          <p:cNvPr id="22" name="Elipse 21">
            <a:hlinkClick r:id="rId5" action="ppaction://hlinksldjump"/>
            <a:extLst>
              <a:ext uri="{FF2B5EF4-FFF2-40B4-BE49-F238E27FC236}">
                <a16:creationId xmlns:a16="http://schemas.microsoft.com/office/drawing/2014/main" id="{B292A8C2-D6FC-5D6E-6B3A-76AA899DB047}"/>
              </a:ext>
            </a:extLst>
          </p:cNvPr>
          <p:cNvSpPr/>
          <p:nvPr/>
        </p:nvSpPr>
        <p:spPr>
          <a:xfrm>
            <a:off x="2829474" y="2766637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2</a:t>
            </a:r>
            <a:endParaRPr lang="es-HN" dirty="0"/>
          </a:p>
        </p:txBody>
      </p:sp>
      <p:sp>
        <p:nvSpPr>
          <p:cNvPr id="23" name="Elipse 22">
            <a:hlinkClick r:id="rId6" action="ppaction://hlinksldjump"/>
            <a:extLst>
              <a:ext uri="{FF2B5EF4-FFF2-40B4-BE49-F238E27FC236}">
                <a16:creationId xmlns:a16="http://schemas.microsoft.com/office/drawing/2014/main" id="{D125CFE0-0937-1A60-A384-66D501E74636}"/>
              </a:ext>
            </a:extLst>
          </p:cNvPr>
          <p:cNvSpPr/>
          <p:nvPr/>
        </p:nvSpPr>
        <p:spPr>
          <a:xfrm>
            <a:off x="5318813" y="2462892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3</a:t>
            </a:r>
            <a:endParaRPr lang="es-HN" dirty="0"/>
          </a:p>
        </p:txBody>
      </p:sp>
      <p:sp>
        <p:nvSpPr>
          <p:cNvPr id="29" name="Elipse 28">
            <a:hlinkClick r:id="rId7" action="ppaction://hlinksldjump"/>
            <a:extLst>
              <a:ext uri="{FF2B5EF4-FFF2-40B4-BE49-F238E27FC236}">
                <a16:creationId xmlns:a16="http://schemas.microsoft.com/office/drawing/2014/main" id="{F60ED512-A219-1E07-95C3-EEFD8551B315}"/>
              </a:ext>
            </a:extLst>
          </p:cNvPr>
          <p:cNvSpPr/>
          <p:nvPr/>
        </p:nvSpPr>
        <p:spPr>
          <a:xfrm>
            <a:off x="6831983" y="2472027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4</a:t>
            </a:r>
            <a:endParaRPr lang="es-HN" dirty="0"/>
          </a:p>
        </p:txBody>
      </p:sp>
      <p:sp>
        <p:nvSpPr>
          <p:cNvPr id="33" name="Elipse 32">
            <a:hlinkClick r:id="rId8" action="ppaction://hlinksldjump"/>
            <a:extLst>
              <a:ext uri="{FF2B5EF4-FFF2-40B4-BE49-F238E27FC236}">
                <a16:creationId xmlns:a16="http://schemas.microsoft.com/office/drawing/2014/main" id="{450333F5-9DF8-2277-BCB7-478D5CD69A49}"/>
              </a:ext>
            </a:extLst>
          </p:cNvPr>
          <p:cNvSpPr/>
          <p:nvPr/>
        </p:nvSpPr>
        <p:spPr>
          <a:xfrm>
            <a:off x="6878306" y="3822952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5</a:t>
            </a:r>
            <a:endParaRPr lang="es-HN" dirty="0"/>
          </a:p>
        </p:txBody>
      </p:sp>
      <p:sp>
        <p:nvSpPr>
          <p:cNvPr id="35" name="Elipse 34">
            <a:hlinkClick r:id="rId9" action="ppaction://hlinksldjump"/>
            <a:extLst>
              <a:ext uri="{FF2B5EF4-FFF2-40B4-BE49-F238E27FC236}">
                <a16:creationId xmlns:a16="http://schemas.microsoft.com/office/drawing/2014/main" id="{BDBA147D-DEE6-7455-99CA-657DE40EAE2C}"/>
              </a:ext>
            </a:extLst>
          </p:cNvPr>
          <p:cNvSpPr/>
          <p:nvPr/>
        </p:nvSpPr>
        <p:spPr>
          <a:xfrm>
            <a:off x="3849881" y="2750892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6</a:t>
            </a:r>
            <a:endParaRPr lang="es-HN" dirty="0"/>
          </a:p>
        </p:txBody>
      </p:sp>
      <p:sp>
        <p:nvSpPr>
          <p:cNvPr id="37" name="Elipse 36">
            <a:hlinkClick r:id="rId10" action="ppaction://hlinksldjump"/>
            <a:extLst>
              <a:ext uri="{FF2B5EF4-FFF2-40B4-BE49-F238E27FC236}">
                <a16:creationId xmlns:a16="http://schemas.microsoft.com/office/drawing/2014/main" id="{060BE32F-FE73-2D27-EDA4-EB1E67910576}"/>
              </a:ext>
            </a:extLst>
          </p:cNvPr>
          <p:cNvSpPr/>
          <p:nvPr/>
        </p:nvSpPr>
        <p:spPr>
          <a:xfrm>
            <a:off x="3849881" y="2232356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7</a:t>
            </a:r>
            <a:endParaRPr lang="es-HN" dirty="0"/>
          </a:p>
        </p:txBody>
      </p:sp>
      <p:sp>
        <p:nvSpPr>
          <p:cNvPr id="38" name="Elipse 37">
            <a:hlinkClick r:id="rId11" action="ppaction://hlinksldjump"/>
            <a:extLst>
              <a:ext uri="{FF2B5EF4-FFF2-40B4-BE49-F238E27FC236}">
                <a16:creationId xmlns:a16="http://schemas.microsoft.com/office/drawing/2014/main" id="{272FDBBF-19B4-E8AD-8BC0-C5F4E72EE265}"/>
              </a:ext>
            </a:extLst>
          </p:cNvPr>
          <p:cNvSpPr/>
          <p:nvPr/>
        </p:nvSpPr>
        <p:spPr>
          <a:xfrm>
            <a:off x="8410380" y="5020994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8</a:t>
            </a:r>
            <a:endParaRPr lang="es-HN" dirty="0"/>
          </a:p>
        </p:txBody>
      </p:sp>
      <p:sp>
        <p:nvSpPr>
          <p:cNvPr id="39" name="Elipse 38">
            <a:hlinkClick r:id="rId12" action="ppaction://hlinksldjump"/>
            <a:extLst>
              <a:ext uri="{FF2B5EF4-FFF2-40B4-BE49-F238E27FC236}">
                <a16:creationId xmlns:a16="http://schemas.microsoft.com/office/drawing/2014/main" id="{C3E6F49A-A876-00CF-C451-856C53B2621A}"/>
              </a:ext>
            </a:extLst>
          </p:cNvPr>
          <p:cNvSpPr/>
          <p:nvPr/>
        </p:nvSpPr>
        <p:spPr>
          <a:xfrm>
            <a:off x="8398916" y="3825750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9</a:t>
            </a:r>
            <a:endParaRPr lang="es-HN" dirty="0"/>
          </a:p>
        </p:txBody>
      </p:sp>
      <p:sp>
        <p:nvSpPr>
          <p:cNvPr id="40" name="Elipse 39">
            <a:hlinkClick r:id="rId13" action="ppaction://hlinksldjump"/>
            <a:extLst>
              <a:ext uri="{FF2B5EF4-FFF2-40B4-BE49-F238E27FC236}">
                <a16:creationId xmlns:a16="http://schemas.microsoft.com/office/drawing/2014/main" id="{6CAC0279-3EFE-0ED5-CD59-CAF87812A002}"/>
              </a:ext>
            </a:extLst>
          </p:cNvPr>
          <p:cNvSpPr/>
          <p:nvPr/>
        </p:nvSpPr>
        <p:spPr>
          <a:xfrm>
            <a:off x="8410380" y="2416866"/>
            <a:ext cx="450000" cy="450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000" dirty="0"/>
              <a:t>12</a:t>
            </a:r>
            <a:endParaRPr lang="es-HN" sz="1050" dirty="0"/>
          </a:p>
        </p:txBody>
      </p:sp>
      <p:sp>
        <p:nvSpPr>
          <p:cNvPr id="43" name="Elipse 42">
            <a:hlinkClick r:id="rId14" action="ppaction://hlinksldjump"/>
            <a:extLst>
              <a:ext uri="{FF2B5EF4-FFF2-40B4-BE49-F238E27FC236}">
                <a16:creationId xmlns:a16="http://schemas.microsoft.com/office/drawing/2014/main" id="{E81287E7-5BEC-19CC-4AD9-F5EE6310B8EA}"/>
              </a:ext>
            </a:extLst>
          </p:cNvPr>
          <p:cNvSpPr/>
          <p:nvPr/>
        </p:nvSpPr>
        <p:spPr>
          <a:xfrm>
            <a:off x="9919526" y="3744750"/>
            <a:ext cx="450000" cy="450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000" dirty="0"/>
              <a:t>10</a:t>
            </a:r>
            <a:endParaRPr lang="es-HN" sz="1050" dirty="0"/>
          </a:p>
        </p:txBody>
      </p:sp>
      <p:sp>
        <p:nvSpPr>
          <p:cNvPr id="44" name="Elipse 43">
            <a:hlinkClick r:id="rId15" action="ppaction://hlinksldjump"/>
            <a:extLst>
              <a:ext uri="{FF2B5EF4-FFF2-40B4-BE49-F238E27FC236}">
                <a16:creationId xmlns:a16="http://schemas.microsoft.com/office/drawing/2014/main" id="{1A37042B-4A47-D554-516C-47F59A9E70D5}"/>
              </a:ext>
            </a:extLst>
          </p:cNvPr>
          <p:cNvSpPr/>
          <p:nvPr/>
        </p:nvSpPr>
        <p:spPr>
          <a:xfrm>
            <a:off x="9919526" y="2377962"/>
            <a:ext cx="450000" cy="450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000" dirty="0"/>
              <a:t>11</a:t>
            </a:r>
            <a:endParaRPr lang="es-HN" sz="1050" dirty="0"/>
          </a:p>
        </p:txBody>
      </p:sp>
    </p:spTree>
    <p:extLst>
      <p:ext uri="{BB962C8B-B14F-4D97-AF65-F5344CB8AC3E}">
        <p14:creationId xmlns:p14="http://schemas.microsoft.com/office/powerpoint/2010/main" val="24672498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A8C1A286-9939-98AA-B9A9-4A8E833516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0157" y="5935091"/>
            <a:ext cx="782017" cy="828018"/>
          </a:xfrm>
          <a:prstGeom prst="rect">
            <a:avLst/>
          </a:prstGeom>
        </p:spPr>
      </p:pic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386CDECD-9357-E1BF-0171-2684FA224654}"/>
              </a:ext>
            </a:extLst>
          </p:cNvPr>
          <p:cNvCxnSpPr/>
          <p:nvPr/>
        </p:nvCxnSpPr>
        <p:spPr>
          <a:xfrm>
            <a:off x="1293959" y="5921025"/>
            <a:ext cx="9428672" cy="0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Grupo 26">
            <a:extLst>
              <a:ext uri="{FF2B5EF4-FFF2-40B4-BE49-F238E27FC236}">
                <a16:creationId xmlns:a16="http://schemas.microsoft.com/office/drawing/2014/main" id="{BA909380-35E8-11C9-3371-96F686172CF1}"/>
              </a:ext>
            </a:extLst>
          </p:cNvPr>
          <p:cNvGrpSpPr/>
          <p:nvPr/>
        </p:nvGrpSpPr>
        <p:grpSpPr>
          <a:xfrm>
            <a:off x="304799" y="1772622"/>
            <a:ext cx="2527410" cy="3228778"/>
            <a:chOff x="224284" y="1777039"/>
            <a:chExt cx="2760452" cy="3981668"/>
          </a:xfrm>
        </p:grpSpPr>
        <p:sp>
          <p:nvSpPr>
            <p:cNvPr id="2" name="Diagrama de flujo: terminador 1">
              <a:extLst>
                <a:ext uri="{FF2B5EF4-FFF2-40B4-BE49-F238E27FC236}">
                  <a16:creationId xmlns:a16="http://schemas.microsoft.com/office/drawing/2014/main" id="{E402735A-068F-B226-781B-17A7C294A7F2}"/>
                </a:ext>
              </a:extLst>
            </p:cNvPr>
            <p:cNvSpPr/>
            <p:nvPr/>
          </p:nvSpPr>
          <p:spPr>
            <a:xfrm>
              <a:off x="224284" y="1777039"/>
              <a:ext cx="1069675" cy="508956"/>
            </a:xfrm>
            <a:prstGeom prst="flowChartTerminator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HN" b="1" dirty="0"/>
                <a:t>Inicio</a:t>
              </a:r>
            </a:p>
          </p:txBody>
        </p:sp>
        <p:sp>
          <p:nvSpPr>
            <p:cNvPr id="3" name="Rectángulo: esquinas redondeadas 2">
              <a:extLst>
                <a:ext uri="{FF2B5EF4-FFF2-40B4-BE49-F238E27FC236}">
                  <a16:creationId xmlns:a16="http://schemas.microsoft.com/office/drawing/2014/main" id="{65BC7C03-D578-1C05-E28A-FEBDFAE80B12}"/>
                </a:ext>
              </a:extLst>
            </p:cNvPr>
            <p:cNvSpPr/>
            <p:nvPr/>
          </p:nvSpPr>
          <p:spPr>
            <a:xfrm>
              <a:off x="1224947" y="2667206"/>
              <a:ext cx="1759789" cy="904166"/>
            </a:xfrm>
            <a:prstGeom prst="roundRect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HN" sz="1600" b="1" dirty="0"/>
                <a:t>Estructuras Administrativas</a:t>
              </a:r>
            </a:p>
          </p:txBody>
        </p:sp>
        <p:sp>
          <p:nvSpPr>
            <p:cNvPr id="21" name="Rectángulo: esquinas redondeadas 20">
              <a:extLst>
                <a:ext uri="{FF2B5EF4-FFF2-40B4-BE49-F238E27FC236}">
                  <a16:creationId xmlns:a16="http://schemas.microsoft.com/office/drawing/2014/main" id="{6C9D58D5-6228-C576-6ADE-E3B2D4D658E2}"/>
                </a:ext>
              </a:extLst>
            </p:cNvPr>
            <p:cNvSpPr/>
            <p:nvPr/>
          </p:nvSpPr>
          <p:spPr>
            <a:xfrm>
              <a:off x="1224947" y="3759856"/>
              <a:ext cx="1759789" cy="904166"/>
            </a:xfrm>
            <a:prstGeom prst="roundRect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HN" sz="1600" b="1" dirty="0"/>
                <a:t>Estructuras Programáticas</a:t>
              </a:r>
            </a:p>
          </p:txBody>
        </p:sp>
        <p:sp>
          <p:nvSpPr>
            <p:cNvPr id="22" name="Rectángulo: esquinas redondeadas 21">
              <a:extLst>
                <a:ext uri="{FF2B5EF4-FFF2-40B4-BE49-F238E27FC236}">
                  <a16:creationId xmlns:a16="http://schemas.microsoft.com/office/drawing/2014/main" id="{EEFEAE36-5910-CED0-30A8-A11A9E35682A}"/>
                </a:ext>
              </a:extLst>
            </p:cNvPr>
            <p:cNvSpPr/>
            <p:nvPr/>
          </p:nvSpPr>
          <p:spPr>
            <a:xfrm>
              <a:off x="1224947" y="4854541"/>
              <a:ext cx="1759789" cy="904166"/>
            </a:xfrm>
            <a:prstGeom prst="roundRect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HN" b="1" dirty="0"/>
                <a:t>Vinculación  EA-EP</a:t>
              </a:r>
            </a:p>
          </p:txBody>
        </p:sp>
        <p:cxnSp>
          <p:nvCxnSpPr>
            <p:cNvPr id="8" name="Conector: angular 7">
              <a:extLst>
                <a:ext uri="{FF2B5EF4-FFF2-40B4-BE49-F238E27FC236}">
                  <a16:creationId xmlns:a16="http://schemas.microsoft.com/office/drawing/2014/main" id="{7F88ED7A-773B-9B48-404B-696C13D63228}"/>
                </a:ext>
              </a:extLst>
            </p:cNvPr>
            <p:cNvCxnSpPr>
              <a:stCxn id="2" idx="3"/>
              <a:endCxn id="3" idx="0"/>
            </p:cNvCxnSpPr>
            <p:nvPr/>
          </p:nvCxnSpPr>
          <p:spPr>
            <a:xfrm>
              <a:off x="1293959" y="2031517"/>
              <a:ext cx="810883" cy="635689"/>
            </a:xfrm>
            <a:prstGeom prst="bentConnector2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23" name="Conector recto de flecha 22">
              <a:extLst>
                <a:ext uri="{FF2B5EF4-FFF2-40B4-BE49-F238E27FC236}">
                  <a16:creationId xmlns:a16="http://schemas.microsoft.com/office/drawing/2014/main" id="{A9CC8714-E9ED-775C-FC7F-297E9BE150D6}"/>
                </a:ext>
              </a:extLst>
            </p:cNvPr>
            <p:cNvCxnSpPr>
              <a:stCxn id="3" idx="2"/>
              <a:endCxn id="21" idx="0"/>
            </p:cNvCxnSpPr>
            <p:nvPr/>
          </p:nvCxnSpPr>
          <p:spPr>
            <a:xfrm>
              <a:off x="2104842" y="3571372"/>
              <a:ext cx="0" cy="188484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25" name="Conector recto de flecha 24">
              <a:extLst>
                <a:ext uri="{FF2B5EF4-FFF2-40B4-BE49-F238E27FC236}">
                  <a16:creationId xmlns:a16="http://schemas.microsoft.com/office/drawing/2014/main" id="{B56C7ECA-71B3-4EDB-2EE3-40AAB47417E4}"/>
                </a:ext>
              </a:extLst>
            </p:cNvPr>
            <p:cNvCxnSpPr/>
            <p:nvPr/>
          </p:nvCxnSpPr>
          <p:spPr>
            <a:xfrm>
              <a:off x="2101962" y="4666057"/>
              <a:ext cx="0" cy="188484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</p:grpSp>
      <p:sp>
        <p:nvSpPr>
          <p:cNvPr id="28" name="CuadroTexto 27">
            <a:extLst>
              <a:ext uri="{FF2B5EF4-FFF2-40B4-BE49-F238E27FC236}">
                <a16:creationId xmlns:a16="http://schemas.microsoft.com/office/drawing/2014/main" id="{805E1EBD-8A36-DBA4-1427-0CA88D8FAA80}"/>
              </a:ext>
            </a:extLst>
          </p:cNvPr>
          <p:cNvSpPr txBox="1"/>
          <p:nvPr/>
        </p:nvSpPr>
        <p:spPr>
          <a:xfrm>
            <a:off x="3658617" y="1156879"/>
            <a:ext cx="10166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HN" b="1" dirty="0"/>
              <a:t>Usuarios</a:t>
            </a:r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DA24D1E2-E64D-8282-CEE4-78D72869599F}"/>
              </a:ext>
            </a:extLst>
          </p:cNvPr>
          <p:cNvSpPr txBox="1"/>
          <p:nvPr/>
        </p:nvSpPr>
        <p:spPr>
          <a:xfrm>
            <a:off x="3327163" y="1565235"/>
            <a:ext cx="320040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s-HN" dirty="0"/>
              <a:t>Subgerente Administrativo Institucional</a:t>
            </a:r>
          </a:p>
          <a:p>
            <a:pPr marL="342900" indent="-342900">
              <a:buFont typeface="+mj-lt"/>
              <a:buAutoNum type="arabicPeriod"/>
            </a:pPr>
            <a:r>
              <a:rPr lang="es-HN" dirty="0"/>
              <a:t>Gerente Administrativo Institucional</a:t>
            </a:r>
          </a:p>
          <a:p>
            <a:pPr marL="342900" indent="-342900">
              <a:buFont typeface="+mj-lt"/>
              <a:buAutoNum type="arabicPeriod"/>
            </a:pPr>
            <a:r>
              <a:rPr lang="es-HN" dirty="0"/>
              <a:t>Analista DGP</a:t>
            </a: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7109A4C5-7F3F-7137-D943-0F41F7E262D1}"/>
              </a:ext>
            </a:extLst>
          </p:cNvPr>
          <p:cNvSpPr txBox="1"/>
          <p:nvPr/>
        </p:nvSpPr>
        <p:spPr>
          <a:xfrm>
            <a:off x="3555965" y="3937461"/>
            <a:ext cx="15087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HN" b="1" dirty="0"/>
              <a:t>Estados SIAFI:</a:t>
            </a:r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id="{C31DF811-A465-BC56-01E0-92E2BC5EC5A3}"/>
              </a:ext>
            </a:extLst>
          </p:cNvPr>
          <p:cNvSpPr txBox="1"/>
          <p:nvPr/>
        </p:nvSpPr>
        <p:spPr>
          <a:xfrm>
            <a:off x="3406497" y="4378076"/>
            <a:ext cx="1520866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/>
              <a:t>Inicial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/>
              <a:t>En Registro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/>
              <a:t>Registrado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/>
              <a:t>Aprobado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/>
              <a:t>Autorizado</a:t>
            </a:r>
          </a:p>
        </p:txBody>
      </p:sp>
      <p:pic>
        <p:nvPicPr>
          <p:cNvPr id="33" name="Imagen 32">
            <a:extLst>
              <a:ext uri="{FF2B5EF4-FFF2-40B4-BE49-F238E27FC236}">
                <a16:creationId xmlns:a16="http://schemas.microsoft.com/office/drawing/2014/main" id="{A4DE7AA2-D5E6-BAA0-6AB8-440C6330F1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6375" y="1570881"/>
            <a:ext cx="3200401" cy="22932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5" name="CuadroTexto 34">
            <a:extLst>
              <a:ext uri="{FF2B5EF4-FFF2-40B4-BE49-F238E27FC236}">
                <a16:creationId xmlns:a16="http://schemas.microsoft.com/office/drawing/2014/main" id="{A5E873F7-B5CE-F13C-2A71-96ECD30FABB0}"/>
              </a:ext>
            </a:extLst>
          </p:cNvPr>
          <p:cNvSpPr txBox="1"/>
          <p:nvPr/>
        </p:nvSpPr>
        <p:spPr>
          <a:xfrm>
            <a:off x="7014947" y="1112503"/>
            <a:ext cx="21647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HN" b="1" dirty="0"/>
              <a:t>Proceso en SIAFI Ges</a:t>
            </a:r>
          </a:p>
        </p:txBody>
      </p:sp>
      <p:sp>
        <p:nvSpPr>
          <p:cNvPr id="34" name="Rectángulo 33">
            <a:extLst>
              <a:ext uri="{FF2B5EF4-FFF2-40B4-BE49-F238E27FC236}">
                <a16:creationId xmlns:a16="http://schemas.microsoft.com/office/drawing/2014/main" id="{8C5DE39F-4DC9-C83C-389D-98E54E5BEE79}"/>
              </a:ext>
            </a:extLst>
          </p:cNvPr>
          <p:cNvSpPr/>
          <p:nvPr/>
        </p:nvSpPr>
        <p:spPr>
          <a:xfrm>
            <a:off x="7147262" y="2694932"/>
            <a:ext cx="1923690" cy="273886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pic>
        <p:nvPicPr>
          <p:cNvPr id="37" name="Imagen 36">
            <a:extLst>
              <a:ext uri="{FF2B5EF4-FFF2-40B4-BE49-F238E27FC236}">
                <a16:creationId xmlns:a16="http://schemas.microsoft.com/office/drawing/2014/main" id="{6FF80416-8AD5-E450-708F-59B6A1F5F8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20053" y="3997249"/>
            <a:ext cx="4408667" cy="16608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9" name="Rectángulo 38">
            <a:extLst>
              <a:ext uri="{FF2B5EF4-FFF2-40B4-BE49-F238E27FC236}">
                <a16:creationId xmlns:a16="http://schemas.microsoft.com/office/drawing/2014/main" id="{2CA333FE-772B-CA0B-1076-4BFC3571D83E}"/>
              </a:ext>
            </a:extLst>
          </p:cNvPr>
          <p:cNvSpPr/>
          <p:nvPr/>
        </p:nvSpPr>
        <p:spPr>
          <a:xfrm>
            <a:off x="8097327" y="4344150"/>
            <a:ext cx="3367177" cy="273886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sp>
        <p:nvSpPr>
          <p:cNvPr id="40" name="Rectángulo 39">
            <a:extLst>
              <a:ext uri="{FF2B5EF4-FFF2-40B4-BE49-F238E27FC236}">
                <a16:creationId xmlns:a16="http://schemas.microsoft.com/office/drawing/2014/main" id="{F9DC57ED-4A77-7533-A59D-C4336F093076}"/>
              </a:ext>
            </a:extLst>
          </p:cNvPr>
          <p:cNvSpPr/>
          <p:nvPr/>
        </p:nvSpPr>
        <p:spPr>
          <a:xfrm>
            <a:off x="8097327" y="5014668"/>
            <a:ext cx="3660477" cy="56973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sp>
        <p:nvSpPr>
          <p:cNvPr id="41" name="CuadroTexto 40">
            <a:extLst>
              <a:ext uri="{FF2B5EF4-FFF2-40B4-BE49-F238E27FC236}">
                <a16:creationId xmlns:a16="http://schemas.microsoft.com/office/drawing/2014/main" id="{F28B0C30-E19F-F2A2-0B2B-220D4F3456E5}"/>
              </a:ext>
            </a:extLst>
          </p:cNvPr>
          <p:cNvSpPr txBox="1"/>
          <p:nvPr/>
        </p:nvSpPr>
        <p:spPr>
          <a:xfrm>
            <a:off x="1531021" y="1159647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HN" b="1" dirty="0"/>
              <a:t>Flujo</a:t>
            </a:r>
          </a:p>
        </p:txBody>
      </p:sp>
      <p:cxnSp>
        <p:nvCxnSpPr>
          <p:cNvPr id="42" name="Conector recto 41">
            <a:extLst>
              <a:ext uri="{FF2B5EF4-FFF2-40B4-BE49-F238E27FC236}">
                <a16:creationId xmlns:a16="http://schemas.microsoft.com/office/drawing/2014/main" id="{1193F254-A6CB-7F71-397C-A0347C536187}"/>
              </a:ext>
            </a:extLst>
          </p:cNvPr>
          <p:cNvCxnSpPr>
            <a:cxnSpLocks/>
          </p:cNvCxnSpPr>
          <p:nvPr/>
        </p:nvCxnSpPr>
        <p:spPr>
          <a:xfrm flipV="1">
            <a:off x="3076752" y="1490890"/>
            <a:ext cx="0" cy="3836701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ector recto 43">
            <a:extLst>
              <a:ext uri="{FF2B5EF4-FFF2-40B4-BE49-F238E27FC236}">
                <a16:creationId xmlns:a16="http://schemas.microsoft.com/office/drawing/2014/main" id="{EDBFA8C3-61FA-7021-C0EF-7D3B451452B5}"/>
              </a:ext>
            </a:extLst>
          </p:cNvPr>
          <p:cNvCxnSpPr>
            <a:cxnSpLocks/>
          </p:cNvCxnSpPr>
          <p:nvPr/>
        </p:nvCxnSpPr>
        <p:spPr>
          <a:xfrm flipV="1">
            <a:off x="6392174" y="1428329"/>
            <a:ext cx="0" cy="3836701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ector: curvado 44">
            <a:extLst>
              <a:ext uri="{FF2B5EF4-FFF2-40B4-BE49-F238E27FC236}">
                <a16:creationId xmlns:a16="http://schemas.microsoft.com/office/drawing/2014/main" id="{E62613C5-AD8F-1DA5-EF86-18A7467A5451}"/>
              </a:ext>
            </a:extLst>
          </p:cNvPr>
          <p:cNvCxnSpPr>
            <a:cxnSpLocks/>
            <a:stCxn id="33" idx="3"/>
          </p:cNvCxnSpPr>
          <p:nvPr/>
        </p:nvCxnSpPr>
        <p:spPr>
          <a:xfrm>
            <a:off x="9796776" y="2717522"/>
            <a:ext cx="925855" cy="1205995"/>
          </a:xfrm>
          <a:prstGeom prst="curvedConnector2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36" name="CuadroTexto 35">
            <a:extLst>
              <a:ext uri="{FF2B5EF4-FFF2-40B4-BE49-F238E27FC236}">
                <a16:creationId xmlns:a16="http://schemas.microsoft.com/office/drawing/2014/main" id="{D1B3D508-34D5-58D0-59FA-D0A52319AFD9}"/>
              </a:ext>
            </a:extLst>
          </p:cNvPr>
          <p:cNvSpPr txBox="1"/>
          <p:nvPr/>
        </p:nvSpPr>
        <p:spPr>
          <a:xfrm>
            <a:off x="3739453" y="3011178"/>
            <a:ext cx="9364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HN" b="1" dirty="0"/>
              <a:t>Función</a:t>
            </a:r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id="{CB4042F0-EB5D-4334-EDDA-BE5F00C475F8}"/>
              </a:ext>
            </a:extLst>
          </p:cNvPr>
          <p:cNvSpPr txBox="1"/>
          <p:nvPr/>
        </p:nvSpPr>
        <p:spPr>
          <a:xfrm>
            <a:off x="3258352" y="3429000"/>
            <a:ext cx="32004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s-HN" dirty="0"/>
              <a:t>FIN (Código Identificación)</a:t>
            </a:r>
          </a:p>
        </p:txBody>
      </p:sp>
      <p:sp>
        <p:nvSpPr>
          <p:cNvPr id="5" name="Diagrama de flujo: multidocumento 4">
            <a:hlinkClick r:id="rId5" action="ppaction://hlinksldjump"/>
            <a:extLst>
              <a:ext uri="{FF2B5EF4-FFF2-40B4-BE49-F238E27FC236}">
                <a16:creationId xmlns:a16="http://schemas.microsoft.com/office/drawing/2014/main" id="{023F4F16-81BC-1825-B62D-B4479B983F4E}"/>
              </a:ext>
            </a:extLst>
          </p:cNvPr>
          <p:cNvSpPr/>
          <p:nvPr/>
        </p:nvSpPr>
        <p:spPr>
          <a:xfrm>
            <a:off x="10722631" y="2311945"/>
            <a:ext cx="1060704" cy="758952"/>
          </a:xfrm>
          <a:prstGeom prst="flowChartMultidocumen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dirty="0"/>
              <a:t>Flujo</a:t>
            </a:r>
          </a:p>
        </p:txBody>
      </p:sp>
      <p:sp>
        <p:nvSpPr>
          <p:cNvPr id="43" name="Elipse 42">
            <a:extLst>
              <a:ext uri="{FF2B5EF4-FFF2-40B4-BE49-F238E27FC236}">
                <a16:creationId xmlns:a16="http://schemas.microsoft.com/office/drawing/2014/main" id="{CE60A30D-DB9A-D014-7152-2A2942BA0FC0}"/>
              </a:ext>
            </a:extLst>
          </p:cNvPr>
          <p:cNvSpPr/>
          <p:nvPr/>
        </p:nvSpPr>
        <p:spPr>
          <a:xfrm>
            <a:off x="493884" y="1128008"/>
            <a:ext cx="601200" cy="600642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9872018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A8C1A286-9939-98AA-B9A9-4A8E833516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0157" y="5935091"/>
            <a:ext cx="782017" cy="828018"/>
          </a:xfrm>
          <a:prstGeom prst="rect">
            <a:avLst/>
          </a:prstGeom>
        </p:spPr>
      </p:pic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386CDECD-9357-E1BF-0171-2684FA224654}"/>
              </a:ext>
            </a:extLst>
          </p:cNvPr>
          <p:cNvCxnSpPr/>
          <p:nvPr/>
        </p:nvCxnSpPr>
        <p:spPr>
          <a:xfrm>
            <a:off x="1293959" y="5921025"/>
            <a:ext cx="9428672" cy="0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 descr="Interfaz de usuario gráfica, Word&#10;&#10;Descripción generada automáticamente">
            <a:extLst>
              <a:ext uri="{FF2B5EF4-FFF2-40B4-BE49-F238E27FC236}">
                <a16:creationId xmlns:a16="http://schemas.microsoft.com/office/drawing/2014/main" id="{DE44D481-871B-3277-0B35-CED9C0153B6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30" t="52614" r="10423" b="1158"/>
          <a:stretch/>
        </p:blipFill>
        <p:spPr>
          <a:xfrm>
            <a:off x="1427973" y="1828900"/>
            <a:ext cx="9076757" cy="4023883"/>
          </a:xfrm>
          <a:prstGeom prst="rect">
            <a:avLst/>
          </a:prstGeom>
          <a:ln w="31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2" name="CuadroTexto 31">
            <a:extLst>
              <a:ext uri="{FF2B5EF4-FFF2-40B4-BE49-F238E27FC236}">
                <a16:creationId xmlns:a16="http://schemas.microsoft.com/office/drawing/2014/main" id="{474E4BCF-D3DB-E702-3917-4A1D45849B99}"/>
              </a:ext>
            </a:extLst>
          </p:cNvPr>
          <p:cNvSpPr txBox="1"/>
          <p:nvPr/>
        </p:nvSpPr>
        <p:spPr>
          <a:xfrm>
            <a:off x="2711678" y="1141678"/>
            <a:ext cx="67686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HN" sz="2800" dirty="0">
                <a:solidFill>
                  <a:schemeClr val="bg1">
                    <a:lumMod val="50000"/>
                  </a:schemeClr>
                </a:solidFill>
                <a:latin typeface="Amasis MT Pro Medium" panose="02040604050005020304" pitchFamily="18" charset="0"/>
              </a:rPr>
              <a:t>Flujograma Formulación Presupuestaria </a:t>
            </a:r>
          </a:p>
        </p:txBody>
      </p:sp>
      <p:sp>
        <p:nvSpPr>
          <p:cNvPr id="34" name="Diagrama de flujo: terminador 33">
            <a:extLst>
              <a:ext uri="{FF2B5EF4-FFF2-40B4-BE49-F238E27FC236}">
                <a16:creationId xmlns:a16="http://schemas.microsoft.com/office/drawing/2014/main" id="{510920A9-8C4A-1F6E-E46B-D97ED8AC59D1}"/>
              </a:ext>
            </a:extLst>
          </p:cNvPr>
          <p:cNvSpPr/>
          <p:nvPr/>
        </p:nvSpPr>
        <p:spPr>
          <a:xfrm>
            <a:off x="158365" y="2435507"/>
            <a:ext cx="979371" cy="412718"/>
          </a:xfrm>
          <a:prstGeom prst="flowChartTerminator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b="1" dirty="0"/>
              <a:t>Inicio</a:t>
            </a:r>
          </a:p>
        </p:txBody>
      </p:sp>
      <p:cxnSp>
        <p:nvCxnSpPr>
          <p:cNvPr id="18" name="Conector recto de flecha 17">
            <a:extLst>
              <a:ext uri="{FF2B5EF4-FFF2-40B4-BE49-F238E27FC236}">
                <a16:creationId xmlns:a16="http://schemas.microsoft.com/office/drawing/2014/main" id="{03C94BAD-7F52-AABC-8A21-C73EC1864CE4}"/>
              </a:ext>
            </a:extLst>
          </p:cNvPr>
          <p:cNvCxnSpPr>
            <a:stCxn id="34" idx="3"/>
          </p:cNvCxnSpPr>
          <p:nvPr/>
        </p:nvCxnSpPr>
        <p:spPr>
          <a:xfrm>
            <a:off x="1137736" y="2641866"/>
            <a:ext cx="29654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Elipse 19">
            <a:extLst>
              <a:ext uri="{FF2B5EF4-FFF2-40B4-BE49-F238E27FC236}">
                <a16:creationId xmlns:a16="http://schemas.microsoft.com/office/drawing/2014/main" id="{03223D19-1BE2-E7AA-2C1C-2FE0E0152168}"/>
              </a:ext>
            </a:extLst>
          </p:cNvPr>
          <p:cNvSpPr/>
          <p:nvPr/>
        </p:nvSpPr>
        <p:spPr>
          <a:xfrm>
            <a:off x="4848052" y="1635053"/>
            <a:ext cx="180000" cy="18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sp>
        <p:nvSpPr>
          <p:cNvPr id="36" name="Elipse 35">
            <a:extLst>
              <a:ext uri="{FF2B5EF4-FFF2-40B4-BE49-F238E27FC236}">
                <a16:creationId xmlns:a16="http://schemas.microsoft.com/office/drawing/2014/main" id="{28C00C49-E498-61CC-0A3D-5B093D20BB90}"/>
              </a:ext>
            </a:extLst>
          </p:cNvPr>
          <p:cNvSpPr/>
          <p:nvPr/>
        </p:nvSpPr>
        <p:spPr>
          <a:xfrm>
            <a:off x="6363415" y="1632182"/>
            <a:ext cx="180000" cy="18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sp>
        <p:nvSpPr>
          <p:cNvPr id="21" name="Elipse 20">
            <a:hlinkClick r:id="rId4" action="ppaction://hlinksldjump"/>
            <a:extLst>
              <a:ext uri="{FF2B5EF4-FFF2-40B4-BE49-F238E27FC236}">
                <a16:creationId xmlns:a16="http://schemas.microsoft.com/office/drawing/2014/main" id="{B7791F59-87A8-EF10-A344-8C8FAB0E1232}"/>
              </a:ext>
            </a:extLst>
          </p:cNvPr>
          <p:cNvSpPr/>
          <p:nvPr/>
        </p:nvSpPr>
        <p:spPr>
          <a:xfrm>
            <a:off x="2327386" y="2478637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1</a:t>
            </a:r>
            <a:endParaRPr lang="es-HN" dirty="0"/>
          </a:p>
        </p:txBody>
      </p:sp>
      <p:sp>
        <p:nvSpPr>
          <p:cNvPr id="22" name="Elipse 21">
            <a:hlinkClick r:id="rId5" action="ppaction://hlinksldjump"/>
            <a:extLst>
              <a:ext uri="{FF2B5EF4-FFF2-40B4-BE49-F238E27FC236}">
                <a16:creationId xmlns:a16="http://schemas.microsoft.com/office/drawing/2014/main" id="{B292A8C2-D6FC-5D6E-6B3A-76AA899DB047}"/>
              </a:ext>
            </a:extLst>
          </p:cNvPr>
          <p:cNvSpPr/>
          <p:nvPr/>
        </p:nvSpPr>
        <p:spPr>
          <a:xfrm>
            <a:off x="2829474" y="2766637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2</a:t>
            </a:r>
            <a:endParaRPr lang="es-HN" dirty="0"/>
          </a:p>
        </p:txBody>
      </p:sp>
      <p:sp>
        <p:nvSpPr>
          <p:cNvPr id="23" name="Elipse 22">
            <a:hlinkClick r:id="rId6" action="ppaction://hlinksldjump"/>
            <a:extLst>
              <a:ext uri="{FF2B5EF4-FFF2-40B4-BE49-F238E27FC236}">
                <a16:creationId xmlns:a16="http://schemas.microsoft.com/office/drawing/2014/main" id="{D125CFE0-0937-1A60-A384-66D501E74636}"/>
              </a:ext>
            </a:extLst>
          </p:cNvPr>
          <p:cNvSpPr/>
          <p:nvPr/>
        </p:nvSpPr>
        <p:spPr>
          <a:xfrm>
            <a:off x="5318813" y="2462892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3</a:t>
            </a:r>
            <a:endParaRPr lang="es-HN" dirty="0"/>
          </a:p>
        </p:txBody>
      </p:sp>
      <p:sp>
        <p:nvSpPr>
          <p:cNvPr id="29" name="Elipse 28">
            <a:hlinkClick r:id="rId7" action="ppaction://hlinksldjump"/>
            <a:extLst>
              <a:ext uri="{FF2B5EF4-FFF2-40B4-BE49-F238E27FC236}">
                <a16:creationId xmlns:a16="http://schemas.microsoft.com/office/drawing/2014/main" id="{F60ED512-A219-1E07-95C3-EEFD8551B315}"/>
              </a:ext>
            </a:extLst>
          </p:cNvPr>
          <p:cNvSpPr/>
          <p:nvPr/>
        </p:nvSpPr>
        <p:spPr>
          <a:xfrm>
            <a:off x="6831983" y="2472027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4</a:t>
            </a:r>
            <a:endParaRPr lang="es-HN" dirty="0"/>
          </a:p>
        </p:txBody>
      </p:sp>
      <p:sp>
        <p:nvSpPr>
          <p:cNvPr id="33" name="Elipse 32">
            <a:hlinkClick r:id="rId8" action="ppaction://hlinksldjump"/>
            <a:extLst>
              <a:ext uri="{FF2B5EF4-FFF2-40B4-BE49-F238E27FC236}">
                <a16:creationId xmlns:a16="http://schemas.microsoft.com/office/drawing/2014/main" id="{450333F5-9DF8-2277-BCB7-478D5CD69A49}"/>
              </a:ext>
            </a:extLst>
          </p:cNvPr>
          <p:cNvSpPr/>
          <p:nvPr/>
        </p:nvSpPr>
        <p:spPr>
          <a:xfrm>
            <a:off x="6878306" y="3822952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5</a:t>
            </a:r>
            <a:endParaRPr lang="es-HN" dirty="0"/>
          </a:p>
        </p:txBody>
      </p:sp>
      <p:sp>
        <p:nvSpPr>
          <p:cNvPr id="35" name="Elipse 34">
            <a:hlinkClick r:id="rId9" action="ppaction://hlinksldjump"/>
            <a:extLst>
              <a:ext uri="{FF2B5EF4-FFF2-40B4-BE49-F238E27FC236}">
                <a16:creationId xmlns:a16="http://schemas.microsoft.com/office/drawing/2014/main" id="{BDBA147D-DEE6-7455-99CA-657DE40EAE2C}"/>
              </a:ext>
            </a:extLst>
          </p:cNvPr>
          <p:cNvSpPr/>
          <p:nvPr/>
        </p:nvSpPr>
        <p:spPr>
          <a:xfrm>
            <a:off x="3849881" y="2750892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6</a:t>
            </a:r>
            <a:endParaRPr lang="es-HN" dirty="0"/>
          </a:p>
        </p:txBody>
      </p:sp>
      <p:sp>
        <p:nvSpPr>
          <p:cNvPr id="37" name="Elipse 36">
            <a:hlinkClick r:id="rId10" action="ppaction://hlinksldjump"/>
            <a:extLst>
              <a:ext uri="{FF2B5EF4-FFF2-40B4-BE49-F238E27FC236}">
                <a16:creationId xmlns:a16="http://schemas.microsoft.com/office/drawing/2014/main" id="{060BE32F-FE73-2D27-EDA4-EB1E67910576}"/>
              </a:ext>
            </a:extLst>
          </p:cNvPr>
          <p:cNvSpPr/>
          <p:nvPr/>
        </p:nvSpPr>
        <p:spPr>
          <a:xfrm>
            <a:off x="3849881" y="2232356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7</a:t>
            </a:r>
            <a:endParaRPr lang="es-HN" dirty="0"/>
          </a:p>
        </p:txBody>
      </p:sp>
      <p:sp>
        <p:nvSpPr>
          <p:cNvPr id="38" name="Elipse 37">
            <a:hlinkClick r:id="rId11" action="ppaction://hlinksldjump"/>
            <a:extLst>
              <a:ext uri="{FF2B5EF4-FFF2-40B4-BE49-F238E27FC236}">
                <a16:creationId xmlns:a16="http://schemas.microsoft.com/office/drawing/2014/main" id="{272FDBBF-19B4-E8AD-8BC0-C5F4E72EE265}"/>
              </a:ext>
            </a:extLst>
          </p:cNvPr>
          <p:cNvSpPr/>
          <p:nvPr/>
        </p:nvSpPr>
        <p:spPr>
          <a:xfrm>
            <a:off x="8410380" y="5020994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8</a:t>
            </a:r>
            <a:endParaRPr lang="es-HN" dirty="0"/>
          </a:p>
        </p:txBody>
      </p:sp>
      <p:sp>
        <p:nvSpPr>
          <p:cNvPr id="39" name="Elipse 38">
            <a:hlinkClick r:id="rId12" action="ppaction://hlinksldjump"/>
            <a:extLst>
              <a:ext uri="{FF2B5EF4-FFF2-40B4-BE49-F238E27FC236}">
                <a16:creationId xmlns:a16="http://schemas.microsoft.com/office/drawing/2014/main" id="{C3E6F49A-A876-00CF-C451-856C53B2621A}"/>
              </a:ext>
            </a:extLst>
          </p:cNvPr>
          <p:cNvSpPr/>
          <p:nvPr/>
        </p:nvSpPr>
        <p:spPr>
          <a:xfrm>
            <a:off x="8398916" y="3825750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9</a:t>
            </a:r>
            <a:endParaRPr lang="es-HN" dirty="0"/>
          </a:p>
        </p:txBody>
      </p:sp>
      <p:sp>
        <p:nvSpPr>
          <p:cNvPr id="40" name="Elipse 39">
            <a:hlinkClick r:id="rId13" action="ppaction://hlinksldjump"/>
            <a:extLst>
              <a:ext uri="{FF2B5EF4-FFF2-40B4-BE49-F238E27FC236}">
                <a16:creationId xmlns:a16="http://schemas.microsoft.com/office/drawing/2014/main" id="{6CAC0279-3EFE-0ED5-CD59-CAF87812A002}"/>
              </a:ext>
            </a:extLst>
          </p:cNvPr>
          <p:cNvSpPr/>
          <p:nvPr/>
        </p:nvSpPr>
        <p:spPr>
          <a:xfrm>
            <a:off x="8410380" y="2416866"/>
            <a:ext cx="450000" cy="450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000" dirty="0"/>
              <a:t>12</a:t>
            </a:r>
            <a:endParaRPr lang="es-HN" sz="1050" dirty="0"/>
          </a:p>
        </p:txBody>
      </p:sp>
      <p:sp>
        <p:nvSpPr>
          <p:cNvPr id="43" name="Elipse 42">
            <a:hlinkClick r:id="rId14" action="ppaction://hlinksldjump"/>
            <a:extLst>
              <a:ext uri="{FF2B5EF4-FFF2-40B4-BE49-F238E27FC236}">
                <a16:creationId xmlns:a16="http://schemas.microsoft.com/office/drawing/2014/main" id="{E81287E7-5BEC-19CC-4AD9-F5EE6310B8EA}"/>
              </a:ext>
            </a:extLst>
          </p:cNvPr>
          <p:cNvSpPr/>
          <p:nvPr/>
        </p:nvSpPr>
        <p:spPr>
          <a:xfrm>
            <a:off x="9919526" y="3744750"/>
            <a:ext cx="450000" cy="450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000" dirty="0"/>
              <a:t>10</a:t>
            </a:r>
            <a:endParaRPr lang="es-HN" sz="1050" dirty="0"/>
          </a:p>
        </p:txBody>
      </p:sp>
      <p:sp>
        <p:nvSpPr>
          <p:cNvPr id="44" name="Elipse 43">
            <a:hlinkClick r:id="rId15" action="ppaction://hlinksldjump"/>
            <a:extLst>
              <a:ext uri="{FF2B5EF4-FFF2-40B4-BE49-F238E27FC236}">
                <a16:creationId xmlns:a16="http://schemas.microsoft.com/office/drawing/2014/main" id="{1A37042B-4A47-D554-516C-47F59A9E70D5}"/>
              </a:ext>
            </a:extLst>
          </p:cNvPr>
          <p:cNvSpPr/>
          <p:nvPr/>
        </p:nvSpPr>
        <p:spPr>
          <a:xfrm>
            <a:off x="9919526" y="2377962"/>
            <a:ext cx="450000" cy="450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000" dirty="0"/>
              <a:t>11</a:t>
            </a:r>
            <a:endParaRPr lang="es-HN" sz="1050" dirty="0"/>
          </a:p>
        </p:txBody>
      </p:sp>
    </p:spTree>
    <p:extLst>
      <p:ext uri="{BB962C8B-B14F-4D97-AF65-F5344CB8AC3E}">
        <p14:creationId xmlns:p14="http://schemas.microsoft.com/office/powerpoint/2010/main" val="21735765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944E2F9E-718C-FC8B-5817-8FE7D7350D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0702" y="2192232"/>
            <a:ext cx="4086795" cy="28293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A8C1A286-9939-98AA-B9A9-4A8E833516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0157" y="5935091"/>
            <a:ext cx="782017" cy="828018"/>
          </a:xfrm>
          <a:prstGeom prst="rect">
            <a:avLst/>
          </a:prstGeom>
        </p:spPr>
      </p:pic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386CDECD-9357-E1BF-0171-2684FA224654}"/>
              </a:ext>
            </a:extLst>
          </p:cNvPr>
          <p:cNvCxnSpPr/>
          <p:nvPr/>
        </p:nvCxnSpPr>
        <p:spPr>
          <a:xfrm>
            <a:off x="1293959" y="5921025"/>
            <a:ext cx="9428672" cy="0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Grupo 26">
            <a:extLst>
              <a:ext uri="{FF2B5EF4-FFF2-40B4-BE49-F238E27FC236}">
                <a16:creationId xmlns:a16="http://schemas.microsoft.com/office/drawing/2014/main" id="{BA909380-35E8-11C9-3371-96F686172CF1}"/>
              </a:ext>
            </a:extLst>
          </p:cNvPr>
          <p:cNvGrpSpPr/>
          <p:nvPr/>
        </p:nvGrpSpPr>
        <p:grpSpPr>
          <a:xfrm>
            <a:off x="1012736" y="2748530"/>
            <a:ext cx="1611225" cy="1248685"/>
            <a:chOff x="1224947" y="2031517"/>
            <a:chExt cx="1759789" cy="1539855"/>
          </a:xfrm>
        </p:grpSpPr>
        <p:sp>
          <p:nvSpPr>
            <p:cNvPr id="3" name="Rectángulo: esquinas redondeadas 2">
              <a:extLst>
                <a:ext uri="{FF2B5EF4-FFF2-40B4-BE49-F238E27FC236}">
                  <a16:creationId xmlns:a16="http://schemas.microsoft.com/office/drawing/2014/main" id="{65BC7C03-D578-1C05-E28A-FEBDFAE80B12}"/>
                </a:ext>
              </a:extLst>
            </p:cNvPr>
            <p:cNvSpPr/>
            <p:nvPr/>
          </p:nvSpPr>
          <p:spPr>
            <a:xfrm>
              <a:off x="1224947" y="2667206"/>
              <a:ext cx="1759789" cy="904166"/>
            </a:xfrm>
            <a:prstGeom prst="roundRect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HN" sz="1600" b="1" dirty="0"/>
                <a:t>P.E.I</a:t>
              </a:r>
            </a:p>
            <a:p>
              <a:pPr algn="ctr"/>
              <a:r>
                <a:rPr lang="es-HN" sz="1600" b="1" dirty="0"/>
                <a:t>Plan Estratégico y Operativo</a:t>
              </a:r>
            </a:p>
          </p:txBody>
        </p:sp>
        <p:cxnSp>
          <p:nvCxnSpPr>
            <p:cNvPr id="8" name="Conector: angular 7">
              <a:extLst>
                <a:ext uri="{FF2B5EF4-FFF2-40B4-BE49-F238E27FC236}">
                  <a16:creationId xmlns:a16="http://schemas.microsoft.com/office/drawing/2014/main" id="{7F88ED7A-773B-9B48-404B-696C13D63228}"/>
                </a:ext>
              </a:extLst>
            </p:cNvPr>
            <p:cNvCxnSpPr>
              <a:cxnSpLocks/>
              <a:endCxn id="3" idx="0"/>
            </p:cNvCxnSpPr>
            <p:nvPr/>
          </p:nvCxnSpPr>
          <p:spPr>
            <a:xfrm>
              <a:off x="1293959" y="2031517"/>
              <a:ext cx="810883" cy="635689"/>
            </a:xfrm>
            <a:prstGeom prst="bentConnector2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</p:grpSp>
      <p:sp>
        <p:nvSpPr>
          <p:cNvPr id="28" name="CuadroTexto 27">
            <a:extLst>
              <a:ext uri="{FF2B5EF4-FFF2-40B4-BE49-F238E27FC236}">
                <a16:creationId xmlns:a16="http://schemas.microsoft.com/office/drawing/2014/main" id="{805E1EBD-8A36-DBA4-1427-0CA88D8FAA80}"/>
              </a:ext>
            </a:extLst>
          </p:cNvPr>
          <p:cNvSpPr txBox="1"/>
          <p:nvPr/>
        </p:nvSpPr>
        <p:spPr>
          <a:xfrm>
            <a:off x="3658617" y="1156879"/>
            <a:ext cx="10166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HN" b="1" dirty="0"/>
              <a:t>Usuarios</a:t>
            </a:r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DA24D1E2-E64D-8282-CEE4-78D72869599F}"/>
              </a:ext>
            </a:extLst>
          </p:cNvPr>
          <p:cNvSpPr txBox="1"/>
          <p:nvPr/>
        </p:nvSpPr>
        <p:spPr>
          <a:xfrm>
            <a:off x="3191773" y="1577613"/>
            <a:ext cx="32004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s-HN" dirty="0"/>
              <a:t>Analista UPEG Tipo A</a:t>
            </a: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7109A4C5-7F3F-7137-D943-0F41F7E262D1}"/>
              </a:ext>
            </a:extLst>
          </p:cNvPr>
          <p:cNvSpPr txBox="1"/>
          <p:nvPr/>
        </p:nvSpPr>
        <p:spPr>
          <a:xfrm>
            <a:off x="3625024" y="2022002"/>
            <a:ext cx="15087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HN" b="1" dirty="0"/>
              <a:t>Estados SIAFI:</a:t>
            </a: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A5E873F7-B5CE-F13C-2A71-96ECD30FABB0}"/>
              </a:ext>
            </a:extLst>
          </p:cNvPr>
          <p:cNvSpPr txBox="1"/>
          <p:nvPr/>
        </p:nvSpPr>
        <p:spPr>
          <a:xfrm>
            <a:off x="7014947" y="1112503"/>
            <a:ext cx="21647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HN" b="1" dirty="0"/>
              <a:t>Proceso en SIAFI Ges</a:t>
            </a:r>
          </a:p>
        </p:txBody>
      </p:sp>
      <p:sp>
        <p:nvSpPr>
          <p:cNvPr id="34" name="Rectángulo 33">
            <a:extLst>
              <a:ext uri="{FF2B5EF4-FFF2-40B4-BE49-F238E27FC236}">
                <a16:creationId xmlns:a16="http://schemas.microsoft.com/office/drawing/2014/main" id="{8C5DE39F-4DC9-C83C-389D-98E54E5BEE79}"/>
              </a:ext>
            </a:extLst>
          </p:cNvPr>
          <p:cNvSpPr/>
          <p:nvPr/>
        </p:nvSpPr>
        <p:spPr>
          <a:xfrm>
            <a:off x="7256017" y="2759505"/>
            <a:ext cx="1923690" cy="273886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sp>
        <p:nvSpPr>
          <p:cNvPr id="41" name="CuadroTexto 40">
            <a:extLst>
              <a:ext uri="{FF2B5EF4-FFF2-40B4-BE49-F238E27FC236}">
                <a16:creationId xmlns:a16="http://schemas.microsoft.com/office/drawing/2014/main" id="{F28B0C30-E19F-F2A2-0B2B-220D4F3456E5}"/>
              </a:ext>
            </a:extLst>
          </p:cNvPr>
          <p:cNvSpPr txBox="1"/>
          <p:nvPr/>
        </p:nvSpPr>
        <p:spPr>
          <a:xfrm>
            <a:off x="1531021" y="1159647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HN" b="1" dirty="0"/>
              <a:t>Flujo</a:t>
            </a:r>
          </a:p>
        </p:txBody>
      </p:sp>
      <p:cxnSp>
        <p:nvCxnSpPr>
          <p:cNvPr id="42" name="Conector recto 41">
            <a:extLst>
              <a:ext uri="{FF2B5EF4-FFF2-40B4-BE49-F238E27FC236}">
                <a16:creationId xmlns:a16="http://schemas.microsoft.com/office/drawing/2014/main" id="{1193F254-A6CB-7F71-397C-A0347C536187}"/>
              </a:ext>
            </a:extLst>
          </p:cNvPr>
          <p:cNvCxnSpPr>
            <a:cxnSpLocks/>
          </p:cNvCxnSpPr>
          <p:nvPr/>
        </p:nvCxnSpPr>
        <p:spPr>
          <a:xfrm flipV="1">
            <a:off x="3076752" y="1490890"/>
            <a:ext cx="0" cy="3836701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ector recto 43">
            <a:extLst>
              <a:ext uri="{FF2B5EF4-FFF2-40B4-BE49-F238E27FC236}">
                <a16:creationId xmlns:a16="http://schemas.microsoft.com/office/drawing/2014/main" id="{EDBFA8C3-61FA-7021-C0EF-7D3B451452B5}"/>
              </a:ext>
            </a:extLst>
          </p:cNvPr>
          <p:cNvCxnSpPr>
            <a:cxnSpLocks/>
          </p:cNvCxnSpPr>
          <p:nvPr/>
        </p:nvCxnSpPr>
        <p:spPr>
          <a:xfrm flipV="1">
            <a:off x="6392174" y="1428329"/>
            <a:ext cx="0" cy="3836701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Elipse 4">
            <a:extLst>
              <a:ext uri="{FF2B5EF4-FFF2-40B4-BE49-F238E27FC236}">
                <a16:creationId xmlns:a16="http://schemas.microsoft.com/office/drawing/2014/main" id="{F908B47B-7655-6BFD-821B-039CA6EEBB24}"/>
              </a:ext>
            </a:extLst>
          </p:cNvPr>
          <p:cNvSpPr/>
          <p:nvPr/>
        </p:nvSpPr>
        <p:spPr>
          <a:xfrm>
            <a:off x="471576" y="2404797"/>
            <a:ext cx="601200" cy="600642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dirty="0"/>
              <a:t>2</a:t>
            </a:r>
          </a:p>
        </p:txBody>
      </p:sp>
      <p:sp>
        <p:nvSpPr>
          <p:cNvPr id="36" name="Rectángulo 35">
            <a:extLst>
              <a:ext uri="{FF2B5EF4-FFF2-40B4-BE49-F238E27FC236}">
                <a16:creationId xmlns:a16="http://schemas.microsoft.com/office/drawing/2014/main" id="{9E63361E-C654-0F79-D322-63BF8F7004A3}"/>
              </a:ext>
            </a:extLst>
          </p:cNvPr>
          <p:cNvSpPr/>
          <p:nvPr/>
        </p:nvSpPr>
        <p:spPr>
          <a:xfrm>
            <a:off x="7995013" y="4477661"/>
            <a:ext cx="2727617" cy="273886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sp>
        <p:nvSpPr>
          <p:cNvPr id="46" name="CuadroTexto 45">
            <a:extLst>
              <a:ext uri="{FF2B5EF4-FFF2-40B4-BE49-F238E27FC236}">
                <a16:creationId xmlns:a16="http://schemas.microsoft.com/office/drawing/2014/main" id="{6F969FCF-7892-0C69-676D-BFF1D6535823}"/>
              </a:ext>
            </a:extLst>
          </p:cNvPr>
          <p:cNvSpPr txBox="1"/>
          <p:nvPr/>
        </p:nvSpPr>
        <p:spPr>
          <a:xfrm>
            <a:off x="3612904" y="2602940"/>
            <a:ext cx="15208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/>
              <a:t>Inicial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/>
              <a:t>En Registro</a:t>
            </a:r>
          </a:p>
        </p:txBody>
      </p:sp>
      <p:sp>
        <p:nvSpPr>
          <p:cNvPr id="25" name="Diagrama de flujo: multidocumento 24">
            <a:hlinkClick r:id="rId4" action="ppaction://hlinksldjump"/>
            <a:extLst>
              <a:ext uri="{FF2B5EF4-FFF2-40B4-BE49-F238E27FC236}">
                <a16:creationId xmlns:a16="http://schemas.microsoft.com/office/drawing/2014/main" id="{989BF939-2331-A43E-4FC9-F33DE589BF1A}"/>
              </a:ext>
            </a:extLst>
          </p:cNvPr>
          <p:cNvSpPr/>
          <p:nvPr/>
        </p:nvSpPr>
        <p:spPr>
          <a:xfrm>
            <a:off x="10980969" y="3140917"/>
            <a:ext cx="1060704" cy="758952"/>
          </a:xfrm>
          <a:prstGeom prst="flowChartMultidocumen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dirty="0"/>
              <a:t>Flujo</a:t>
            </a:r>
          </a:p>
        </p:txBody>
      </p:sp>
    </p:spTree>
    <p:extLst>
      <p:ext uri="{BB962C8B-B14F-4D97-AF65-F5344CB8AC3E}">
        <p14:creationId xmlns:p14="http://schemas.microsoft.com/office/powerpoint/2010/main" val="31414221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A8C1A286-9939-98AA-B9A9-4A8E833516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0157" y="5935091"/>
            <a:ext cx="782017" cy="828018"/>
          </a:xfrm>
          <a:prstGeom prst="rect">
            <a:avLst/>
          </a:prstGeom>
        </p:spPr>
      </p:pic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386CDECD-9357-E1BF-0171-2684FA224654}"/>
              </a:ext>
            </a:extLst>
          </p:cNvPr>
          <p:cNvCxnSpPr/>
          <p:nvPr/>
        </p:nvCxnSpPr>
        <p:spPr>
          <a:xfrm>
            <a:off x="1293959" y="5921025"/>
            <a:ext cx="9428672" cy="0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 descr="Interfaz de usuario gráfica, Word&#10;&#10;Descripción generada automáticamente">
            <a:extLst>
              <a:ext uri="{FF2B5EF4-FFF2-40B4-BE49-F238E27FC236}">
                <a16:creationId xmlns:a16="http://schemas.microsoft.com/office/drawing/2014/main" id="{DE44D481-871B-3277-0B35-CED9C0153B6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30" t="52614" r="10423" b="1158"/>
          <a:stretch/>
        </p:blipFill>
        <p:spPr>
          <a:xfrm>
            <a:off x="1427973" y="1828900"/>
            <a:ext cx="9076757" cy="4023883"/>
          </a:xfrm>
          <a:prstGeom prst="rect">
            <a:avLst/>
          </a:prstGeom>
          <a:ln w="31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2" name="CuadroTexto 31">
            <a:extLst>
              <a:ext uri="{FF2B5EF4-FFF2-40B4-BE49-F238E27FC236}">
                <a16:creationId xmlns:a16="http://schemas.microsoft.com/office/drawing/2014/main" id="{474E4BCF-D3DB-E702-3917-4A1D45849B99}"/>
              </a:ext>
            </a:extLst>
          </p:cNvPr>
          <p:cNvSpPr txBox="1"/>
          <p:nvPr/>
        </p:nvSpPr>
        <p:spPr>
          <a:xfrm>
            <a:off x="2760569" y="1141678"/>
            <a:ext cx="66708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HN" sz="2800" dirty="0">
                <a:solidFill>
                  <a:schemeClr val="bg1">
                    <a:lumMod val="50000"/>
                  </a:schemeClr>
                </a:solidFill>
                <a:latin typeface="Amasis MT Pro Medium" panose="02040604050005020304" pitchFamily="18" charset="0"/>
              </a:rPr>
              <a:t>Flujograma Formulación Presupuestaria</a:t>
            </a:r>
          </a:p>
        </p:txBody>
      </p:sp>
      <p:sp>
        <p:nvSpPr>
          <p:cNvPr id="34" name="Diagrama de flujo: terminador 33">
            <a:extLst>
              <a:ext uri="{FF2B5EF4-FFF2-40B4-BE49-F238E27FC236}">
                <a16:creationId xmlns:a16="http://schemas.microsoft.com/office/drawing/2014/main" id="{510920A9-8C4A-1F6E-E46B-D97ED8AC59D1}"/>
              </a:ext>
            </a:extLst>
          </p:cNvPr>
          <p:cNvSpPr/>
          <p:nvPr/>
        </p:nvSpPr>
        <p:spPr>
          <a:xfrm>
            <a:off x="158365" y="2435507"/>
            <a:ext cx="979371" cy="412718"/>
          </a:xfrm>
          <a:prstGeom prst="flowChartTerminator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b="1" dirty="0"/>
              <a:t>Inicio</a:t>
            </a:r>
          </a:p>
        </p:txBody>
      </p:sp>
      <p:cxnSp>
        <p:nvCxnSpPr>
          <p:cNvPr id="18" name="Conector recto de flecha 17">
            <a:extLst>
              <a:ext uri="{FF2B5EF4-FFF2-40B4-BE49-F238E27FC236}">
                <a16:creationId xmlns:a16="http://schemas.microsoft.com/office/drawing/2014/main" id="{03C94BAD-7F52-AABC-8A21-C73EC1864CE4}"/>
              </a:ext>
            </a:extLst>
          </p:cNvPr>
          <p:cNvCxnSpPr>
            <a:stCxn id="34" idx="3"/>
          </p:cNvCxnSpPr>
          <p:nvPr/>
        </p:nvCxnSpPr>
        <p:spPr>
          <a:xfrm>
            <a:off x="1137736" y="2641866"/>
            <a:ext cx="29654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Elipse 19">
            <a:extLst>
              <a:ext uri="{FF2B5EF4-FFF2-40B4-BE49-F238E27FC236}">
                <a16:creationId xmlns:a16="http://schemas.microsoft.com/office/drawing/2014/main" id="{03223D19-1BE2-E7AA-2C1C-2FE0E0152168}"/>
              </a:ext>
            </a:extLst>
          </p:cNvPr>
          <p:cNvSpPr/>
          <p:nvPr/>
        </p:nvSpPr>
        <p:spPr>
          <a:xfrm>
            <a:off x="4848052" y="1635053"/>
            <a:ext cx="180000" cy="18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sp>
        <p:nvSpPr>
          <p:cNvPr id="36" name="Elipse 35">
            <a:extLst>
              <a:ext uri="{FF2B5EF4-FFF2-40B4-BE49-F238E27FC236}">
                <a16:creationId xmlns:a16="http://schemas.microsoft.com/office/drawing/2014/main" id="{28C00C49-E498-61CC-0A3D-5B093D20BB90}"/>
              </a:ext>
            </a:extLst>
          </p:cNvPr>
          <p:cNvSpPr/>
          <p:nvPr/>
        </p:nvSpPr>
        <p:spPr>
          <a:xfrm>
            <a:off x="6363415" y="1632182"/>
            <a:ext cx="180000" cy="18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sp>
        <p:nvSpPr>
          <p:cNvPr id="21" name="Elipse 20">
            <a:hlinkClick r:id="rId4" action="ppaction://hlinksldjump"/>
            <a:extLst>
              <a:ext uri="{FF2B5EF4-FFF2-40B4-BE49-F238E27FC236}">
                <a16:creationId xmlns:a16="http://schemas.microsoft.com/office/drawing/2014/main" id="{B7791F59-87A8-EF10-A344-8C8FAB0E1232}"/>
              </a:ext>
            </a:extLst>
          </p:cNvPr>
          <p:cNvSpPr/>
          <p:nvPr/>
        </p:nvSpPr>
        <p:spPr>
          <a:xfrm>
            <a:off x="2327386" y="2478637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1</a:t>
            </a:r>
            <a:endParaRPr lang="es-HN" dirty="0"/>
          </a:p>
        </p:txBody>
      </p:sp>
      <p:sp>
        <p:nvSpPr>
          <p:cNvPr id="22" name="Elipse 21">
            <a:hlinkClick r:id="rId5" action="ppaction://hlinksldjump"/>
            <a:extLst>
              <a:ext uri="{FF2B5EF4-FFF2-40B4-BE49-F238E27FC236}">
                <a16:creationId xmlns:a16="http://schemas.microsoft.com/office/drawing/2014/main" id="{B292A8C2-D6FC-5D6E-6B3A-76AA899DB047}"/>
              </a:ext>
            </a:extLst>
          </p:cNvPr>
          <p:cNvSpPr/>
          <p:nvPr/>
        </p:nvSpPr>
        <p:spPr>
          <a:xfrm>
            <a:off x="2829474" y="2766637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2</a:t>
            </a:r>
            <a:endParaRPr lang="es-HN" dirty="0"/>
          </a:p>
        </p:txBody>
      </p:sp>
      <p:sp>
        <p:nvSpPr>
          <p:cNvPr id="23" name="Elipse 22">
            <a:hlinkClick r:id="rId6" action="ppaction://hlinksldjump"/>
            <a:extLst>
              <a:ext uri="{FF2B5EF4-FFF2-40B4-BE49-F238E27FC236}">
                <a16:creationId xmlns:a16="http://schemas.microsoft.com/office/drawing/2014/main" id="{D125CFE0-0937-1A60-A384-66D501E74636}"/>
              </a:ext>
            </a:extLst>
          </p:cNvPr>
          <p:cNvSpPr/>
          <p:nvPr/>
        </p:nvSpPr>
        <p:spPr>
          <a:xfrm>
            <a:off x="5318813" y="2462892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3</a:t>
            </a:r>
            <a:endParaRPr lang="es-HN" dirty="0"/>
          </a:p>
        </p:txBody>
      </p:sp>
      <p:sp>
        <p:nvSpPr>
          <p:cNvPr id="29" name="Elipse 28">
            <a:hlinkClick r:id="rId7" action="ppaction://hlinksldjump"/>
            <a:extLst>
              <a:ext uri="{FF2B5EF4-FFF2-40B4-BE49-F238E27FC236}">
                <a16:creationId xmlns:a16="http://schemas.microsoft.com/office/drawing/2014/main" id="{F60ED512-A219-1E07-95C3-EEFD8551B315}"/>
              </a:ext>
            </a:extLst>
          </p:cNvPr>
          <p:cNvSpPr/>
          <p:nvPr/>
        </p:nvSpPr>
        <p:spPr>
          <a:xfrm>
            <a:off x="6831983" y="2472027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4</a:t>
            </a:r>
            <a:endParaRPr lang="es-HN" dirty="0"/>
          </a:p>
        </p:txBody>
      </p:sp>
      <p:sp>
        <p:nvSpPr>
          <p:cNvPr id="33" name="Elipse 32">
            <a:hlinkClick r:id="rId8" action="ppaction://hlinksldjump"/>
            <a:extLst>
              <a:ext uri="{FF2B5EF4-FFF2-40B4-BE49-F238E27FC236}">
                <a16:creationId xmlns:a16="http://schemas.microsoft.com/office/drawing/2014/main" id="{450333F5-9DF8-2277-BCB7-478D5CD69A49}"/>
              </a:ext>
            </a:extLst>
          </p:cNvPr>
          <p:cNvSpPr/>
          <p:nvPr/>
        </p:nvSpPr>
        <p:spPr>
          <a:xfrm>
            <a:off x="6878306" y="3822952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5</a:t>
            </a:r>
            <a:endParaRPr lang="es-HN" dirty="0"/>
          </a:p>
        </p:txBody>
      </p:sp>
      <p:sp>
        <p:nvSpPr>
          <p:cNvPr id="35" name="Elipse 34">
            <a:hlinkClick r:id="rId9" action="ppaction://hlinksldjump"/>
            <a:extLst>
              <a:ext uri="{FF2B5EF4-FFF2-40B4-BE49-F238E27FC236}">
                <a16:creationId xmlns:a16="http://schemas.microsoft.com/office/drawing/2014/main" id="{BDBA147D-DEE6-7455-99CA-657DE40EAE2C}"/>
              </a:ext>
            </a:extLst>
          </p:cNvPr>
          <p:cNvSpPr/>
          <p:nvPr/>
        </p:nvSpPr>
        <p:spPr>
          <a:xfrm>
            <a:off x="3849881" y="2750892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6</a:t>
            </a:r>
            <a:endParaRPr lang="es-HN" dirty="0"/>
          </a:p>
        </p:txBody>
      </p:sp>
      <p:sp>
        <p:nvSpPr>
          <p:cNvPr id="37" name="Elipse 36">
            <a:hlinkClick r:id="rId10" action="ppaction://hlinksldjump"/>
            <a:extLst>
              <a:ext uri="{FF2B5EF4-FFF2-40B4-BE49-F238E27FC236}">
                <a16:creationId xmlns:a16="http://schemas.microsoft.com/office/drawing/2014/main" id="{060BE32F-FE73-2D27-EDA4-EB1E67910576}"/>
              </a:ext>
            </a:extLst>
          </p:cNvPr>
          <p:cNvSpPr/>
          <p:nvPr/>
        </p:nvSpPr>
        <p:spPr>
          <a:xfrm>
            <a:off x="3849881" y="2232356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7</a:t>
            </a:r>
            <a:endParaRPr lang="es-HN" dirty="0"/>
          </a:p>
        </p:txBody>
      </p:sp>
      <p:sp>
        <p:nvSpPr>
          <p:cNvPr id="38" name="Elipse 37">
            <a:hlinkClick r:id="rId11" action="ppaction://hlinksldjump"/>
            <a:extLst>
              <a:ext uri="{FF2B5EF4-FFF2-40B4-BE49-F238E27FC236}">
                <a16:creationId xmlns:a16="http://schemas.microsoft.com/office/drawing/2014/main" id="{272FDBBF-19B4-E8AD-8BC0-C5F4E72EE265}"/>
              </a:ext>
            </a:extLst>
          </p:cNvPr>
          <p:cNvSpPr/>
          <p:nvPr/>
        </p:nvSpPr>
        <p:spPr>
          <a:xfrm>
            <a:off x="8410380" y="5020994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8</a:t>
            </a:r>
            <a:endParaRPr lang="es-HN" dirty="0"/>
          </a:p>
        </p:txBody>
      </p:sp>
      <p:sp>
        <p:nvSpPr>
          <p:cNvPr id="39" name="Elipse 38">
            <a:hlinkClick r:id="rId12" action="ppaction://hlinksldjump"/>
            <a:extLst>
              <a:ext uri="{FF2B5EF4-FFF2-40B4-BE49-F238E27FC236}">
                <a16:creationId xmlns:a16="http://schemas.microsoft.com/office/drawing/2014/main" id="{C3E6F49A-A876-00CF-C451-856C53B2621A}"/>
              </a:ext>
            </a:extLst>
          </p:cNvPr>
          <p:cNvSpPr/>
          <p:nvPr/>
        </p:nvSpPr>
        <p:spPr>
          <a:xfrm>
            <a:off x="8398916" y="3825750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9</a:t>
            </a:r>
            <a:endParaRPr lang="es-HN" dirty="0"/>
          </a:p>
        </p:txBody>
      </p:sp>
      <p:sp>
        <p:nvSpPr>
          <p:cNvPr id="40" name="Elipse 39">
            <a:hlinkClick r:id="rId13" action="ppaction://hlinksldjump"/>
            <a:extLst>
              <a:ext uri="{FF2B5EF4-FFF2-40B4-BE49-F238E27FC236}">
                <a16:creationId xmlns:a16="http://schemas.microsoft.com/office/drawing/2014/main" id="{6CAC0279-3EFE-0ED5-CD59-CAF87812A002}"/>
              </a:ext>
            </a:extLst>
          </p:cNvPr>
          <p:cNvSpPr/>
          <p:nvPr/>
        </p:nvSpPr>
        <p:spPr>
          <a:xfrm>
            <a:off x="8410380" y="2416866"/>
            <a:ext cx="450000" cy="450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000" dirty="0"/>
              <a:t>12</a:t>
            </a:r>
            <a:endParaRPr lang="es-HN" sz="1050" dirty="0"/>
          </a:p>
        </p:txBody>
      </p:sp>
      <p:sp>
        <p:nvSpPr>
          <p:cNvPr id="43" name="Elipse 42">
            <a:hlinkClick r:id="rId14" action="ppaction://hlinksldjump"/>
            <a:extLst>
              <a:ext uri="{FF2B5EF4-FFF2-40B4-BE49-F238E27FC236}">
                <a16:creationId xmlns:a16="http://schemas.microsoft.com/office/drawing/2014/main" id="{E81287E7-5BEC-19CC-4AD9-F5EE6310B8EA}"/>
              </a:ext>
            </a:extLst>
          </p:cNvPr>
          <p:cNvSpPr/>
          <p:nvPr/>
        </p:nvSpPr>
        <p:spPr>
          <a:xfrm>
            <a:off x="9919526" y="3744750"/>
            <a:ext cx="450000" cy="450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000" dirty="0"/>
              <a:t>10</a:t>
            </a:r>
            <a:endParaRPr lang="es-HN" sz="1050" dirty="0"/>
          </a:p>
        </p:txBody>
      </p:sp>
      <p:sp>
        <p:nvSpPr>
          <p:cNvPr id="44" name="Elipse 43">
            <a:hlinkClick r:id="rId15" action="ppaction://hlinksldjump"/>
            <a:extLst>
              <a:ext uri="{FF2B5EF4-FFF2-40B4-BE49-F238E27FC236}">
                <a16:creationId xmlns:a16="http://schemas.microsoft.com/office/drawing/2014/main" id="{1A37042B-4A47-D554-516C-47F59A9E70D5}"/>
              </a:ext>
            </a:extLst>
          </p:cNvPr>
          <p:cNvSpPr/>
          <p:nvPr/>
        </p:nvSpPr>
        <p:spPr>
          <a:xfrm>
            <a:off x="9919526" y="2377962"/>
            <a:ext cx="450000" cy="450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000" dirty="0"/>
              <a:t>11</a:t>
            </a:r>
            <a:endParaRPr lang="es-HN" sz="1050" dirty="0"/>
          </a:p>
        </p:txBody>
      </p:sp>
    </p:spTree>
    <p:extLst>
      <p:ext uri="{BB962C8B-B14F-4D97-AF65-F5344CB8AC3E}">
        <p14:creationId xmlns:p14="http://schemas.microsoft.com/office/powerpoint/2010/main" val="9186071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E2653E77-8E49-7CAA-10DF-82138E9A84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7760" y="1962838"/>
            <a:ext cx="3820058" cy="31151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A8C1A286-9939-98AA-B9A9-4A8E833516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0157" y="5935091"/>
            <a:ext cx="782017" cy="828018"/>
          </a:xfrm>
          <a:prstGeom prst="rect">
            <a:avLst/>
          </a:prstGeom>
        </p:spPr>
      </p:pic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386CDECD-9357-E1BF-0171-2684FA224654}"/>
              </a:ext>
            </a:extLst>
          </p:cNvPr>
          <p:cNvCxnSpPr/>
          <p:nvPr/>
        </p:nvCxnSpPr>
        <p:spPr>
          <a:xfrm>
            <a:off x="1293959" y="5921025"/>
            <a:ext cx="9428672" cy="0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Grupo 26">
            <a:extLst>
              <a:ext uri="{FF2B5EF4-FFF2-40B4-BE49-F238E27FC236}">
                <a16:creationId xmlns:a16="http://schemas.microsoft.com/office/drawing/2014/main" id="{BA909380-35E8-11C9-3371-96F686172CF1}"/>
              </a:ext>
            </a:extLst>
          </p:cNvPr>
          <p:cNvGrpSpPr/>
          <p:nvPr/>
        </p:nvGrpSpPr>
        <p:grpSpPr>
          <a:xfrm>
            <a:off x="1012736" y="2748530"/>
            <a:ext cx="1611225" cy="1248685"/>
            <a:chOff x="1224947" y="2031517"/>
            <a:chExt cx="1759789" cy="1539855"/>
          </a:xfrm>
        </p:grpSpPr>
        <p:sp>
          <p:nvSpPr>
            <p:cNvPr id="3" name="Rectángulo: esquinas redondeadas 2">
              <a:extLst>
                <a:ext uri="{FF2B5EF4-FFF2-40B4-BE49-F238E27FC236}">
                  <a16:creationId xmlns:a16="http://schemas.microsoft.com/office/drawing/2014/main" id="{65BC7C03-D578-1C05-E28A-FEBDFAE80B12}"/>
                </a:ext>
              </a:extLst>
            </p:cNvPr>
            <p:cNvSpPr/>
            <p:nvPr/>
          </p:nvSpPr>
          <p:spPr>
            <a:xfrm>
              <a:off x="1224947" y="2667206"/>
              <a:ext cx="1759789" cy="904166"/>
            </a:xfrm>
            <a:prstGeom prst="roundRect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HN" sz="1600" b="1" dirty="0"/>
                <a:t>MPMP Inicial</a:t>
              </a:r>
            </a:p>
            <a:p>
              <a:pPr algn="ctr"/>
              <a:r>
                <a:rPr lang="es-HN" sz="1600" b="1" dirty="0"/>
                <a:t>Marco Presupuestario</a:t>
              </a:r>
            </a:p>
          </p:txBody>
        </p:sp>
        <p:cxnSp>
          <p:nvCxnSpPr>
            <p:cNvPr id="8" name="Conector: angular 7">
              <a:extLst>
                <a:ext uri="{FF2B5EF4-FFF2-40B4-BE49-F238E27FC236}">
                  <a16:creationId xmlns:a16="http://schemas.microsoft.com/office/drawing/2014/main" id="{7F88ED7A-773B-9B48-404B-696C13D63228}"/>
                </a:ext>
              </a:extLst>
            </p:cNvPr>
            <p:cNvCxnSpPr>
              <a:cxnSpLocks/>
              <a:endCxn id="3" idx="0"/>
            </p:cNvCxnSpPr>
            <p:nvPr/>
          </p:nvCxnSpPr>
          <p:spPr>
            <a:xfrm>
              <a:off x="1293959" y="2031517"/>
              <a:ext cx="810883" cy="635689"/>
            </a:xfrm>
            <a:prstGeom prst="bentConnector2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</p:grpSp>
      <p:sp>
        <p:nvSpPr>
          <p:cNvPr id="28" name="CuadroTexto 27">
            <a:extLst>
              <a:ext uri="{FF2B5EF4-FFF2-40B4-BE49-F238E27FC236}">
                <a16:creationId xmlns:a16="http://schemas.microsoft.com/office/drawing/2014/main" id="{805E1EBD-8A36-DBA4-1427-0CA88D8FAA80}"/>
              </a:ext>
            </a:extLst>
          </p:cNvPr>
          <p:cNvSpPr txBox="1"/>
          <p:nvPr/>
        </p:nvSpPr>
        <p:spPr>
          <a:xfrm>
            <a:off x="3658617" y="1156879"/>
            <a:ext cx="10166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HN" b="1" dirty="0"/>
              <a:t>Usuarios</a:t>
            </a: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7109A4C5-7F3F-7137-D943-0F41F7E262D1}"/>
              </a:ext>
            </a:extLst>
          </p:cNvPr>
          <p:cNvSpPr txBox="1"/>
          <p:nvPr/>
        </p:nvSpPr>
        <p:spPr>
          <a:xfrm>
            <a:off x="3666418" y="3231647"/>
            <a:ext cx="15087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HN" b="1" dirty="0"/>
              <a:t>Estados SIAFI:</a:t>
            </a:r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id="{C31DF811-A465-BC56-01E0-92E2BC5EC5A3}"/>
              </a:ext>
            </a:extLst>
          </p:cNvPr>
          <p:cNvSpPr txBox="1"/>
          <p:nvPr/>
        </p:nvSpPr>
        <p:spPr>
          <a:xfrm>
            <a:off x="3516949" y="3674049"/>
            <a:ext cx="152086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/>
              <a:t>Inicial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/>
              <a:t>En Registro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/>
              <a:t>Solicitado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/>
              <a:t>Aprobado</a:t>
            </a: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A5E873F7-B5CE-F13C-2A71-96ECD30FABB0}"/>
              </a:ext>
            </a:extLst>
          </p:cNvPr>
          <p:cNvSpPr txBox="1"/>
          <p:nvPr/>
        </p:nvSpPr>
        <p:spPr>
          <a:xfrm>
            <a:off x="7014947" y="1112503"/>
            <a:ext cx="21647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HN" b="1" dirty="0"/>
              <a:t>Proceso en SIAFI Ges</a:t>
            </a:r>
          </a:p>
        </p:txBody>
      </p:sp>
      <p:sp>
        <p:nvSpPr>
          <p:cNvPr id="41" name="CuadroTexto 40">
            <a:extLst>
              <a:ext uri="{FF2B5EF4-FFF2-40B4-BE49-F238E27FC236}">
                <a16:creationId xmlns:a16="http://schemas.microsoft.com/office/drawing/2014/main" id="{F28B0C30-E19F-F2A2-0B2B-220D4F3456E5}"/>
              </a:ext>
            </a:extLst>
          </p:cNvPr>
          <p:cNvSpPr txBox="1"/>
          <p:nvPr/>
        </p:nvSpPr>
        <p:spPr>
          <a:xfrm>
            <a:off x="1531021" y="1159647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HN" b="1" dirty="0"/>
              <a:t>Flujo</a:t>
            </a:r>
          </a:p>
        </p:txBody>
      </p:sp>
      <p:cxnSp>
        <p:nvCxnSpPr>
          <p:cNvPr id="42" name="Conector recto 41">
            <a:extLst>
              <a:ext uri="{FF2B5EF4-FFF2-40B4-BE49-F238E27FC236}">
                <a16:creationId xmlns:a16="http://schemas.microsoft.com/office/drawing/2014/main" id="{1193F254-A6CB-7F71-397C-A0347C536187}"/>
              </a:ext>
            </a:extLst>
          </p:cNvPr>
          <p:cNvCxnSpPr>
            <a:cxnSpLocks/>
          </p:cNvCxnSpPr>
          <p:nvPr/>
        </p:nvCxnSpPr>
        <p:spPr>
          <a:xfrm flipV="1">
            <a:off x="3076752" y="1490890"/>
            <a:ext cx="0" cy="3836701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ector recto 43">
            <a:extLst>
              <a:ext uri="{FF2B5EF4-FFF2-40B4-BE49-F238E27FC236}">
                <a16:creationId xmlns:a16="http://schemas.microsoft.com/office/drawing/2014/main" id="{EDBFA8C3-61FA-7021-C0EF-7D3B451452B5}"/>
              </a:ext>
            </a:extLst>
          </p:cNvPr>
          <p:cNvCxnSpPr>
            <a:cxnSpLocks/>
          </p:cNvCxnSpPr>
          <p:nvPr/>
        </p:nvCxnSpPr>
        <p:spPr>
          <a:xfrm flipV="1">
            <a:off x="6392174" y="1428329"/>
            <a:ext cx="0" cy="3836701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Elipse 4">
            <a:extLst>
              <a:ext uri="{FF2B5EF4-FFF2-40B4-BE49-F238E27FC236}">
                <a16:creationId xmlns:a16="http://schemas.microsoft.com/office/drawing/2014/main" id="{F908B47B-7655-6BFD-821B-039CA6EEBB24}"/>
              </a:ext>
            </a:extLst>
          </p:cNvPr>
          <p:cNvSpPr/>
          <p:nvPr/>
        </p:nvSpPr>
        <p:spPr>
          <a:xfrm>
            <a:off x="471576" y="2404797"/>
            <a:ext cx="601200" cy="600642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dirty="0"/>
              <a:t>3</a:t>
            </a:r>
          </a:p>
        </p:txBody>
      </p:sp>
      <p:sp>
        <p:nvSpPr>
          <p:cNvPr id="36" name="Rectángulo 35">
            <a:extLst>
              <a:ext uri="{FF2B5EF4-FFF2-40B4-BE49-F238E27FC236}">
                <a16:creationId xmlns:a16="http://schemas.microsoft.com/office/drawing/2014/main" id="{9E63361E-C654-0F79-D322-63BF8F7004A3}"/>
              </a:ext>
            </a:extLst>
          </p:cNvPr>
          <p:cNvSpPr/>
          <p:nvPr/>
        </p:nvSpPr>
        <p:spPr>
          <a:xfrm>
            <a:off x="7934628" y="4206352"/>
            <a:ext cx="2727617" cy="273886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EAC2AC3D-2D95-98CD-AC0D-6186E5378E4E}"/>
              </a:ext>
            </a:extLst>
          </p:cNvPr>
          <p:cNvSpPr txBox="1"/>
          <p:nvPr/>
        </p:nvSpPr>
        <p:spPr>
          <a:xfrm>
            <a:off x="3327163" y="1565235"/>
            <a:ext cx="32004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s-HN" dirty="0"/>
              <a:t>Subgerente Administrativo Institucional</a:t>
            </a:r>
          </a:p>
          <a:p>
            <a:pPr marL="342900" indent="-342900">
              <a:buFont typeface="+mj-lt"/>
              <a:buAutoNum type="arabicPeriod"/>
            </a:pPr>
            <a:r>
              <a:rPr lang="es-HN" dirty="0"/>
              <a:t>Gerente Administrativo Institucional</a:t>
            </a:r>
          </a:p>
        </p:txBody>
      </p:sp>
      <p:sp>
        <p:nvSpPr>
          <p:cNvPr id="24" name="Diagrama de flujo: multidocumento 23">
            <a:hlinkClick r:id="rId4" action="ppaction://hlinksldjump"/>
            <a:extLst>
              <a:ext uri="{FF2B5EF4-FFF2-40B4-BE49-F238E27FC236}">
                <a16:creationId xmlns:a16="http://schemas.microsoft.com/office/drawing/2014/main" id="{14F1FD71-5F2F-C6F7-30DA-B65B168CFEA7}"/>
              </a:ext>
            </a:extLst>
          </p:cNvPr>
          <p:cNvSpPr/>
          <p:nvPr/>
        </p:nvSpPr>
        <p:spPr>
          <a:xfrm>
            <a:off x="10903733" y="2967203"/>
            <a:ext cx="1060704" cy="758952"/>
          </a:xfrm>
          <a:prstGeom prst="flowChartMultidocumen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dirty="0"/>
              <a:t>Flujo</a:t>
            </a:r>
          </a:p>
        </p:txBody>
      </p:sp>
    </p:spTree>
    <p:extLst>
      <p:ext uri="{BB962C8B-B14F-4D97-AF65-F5344CB8AC3E}">
        <p14:creationId xmlns:p14="http://schemas.microsoft.com/office/powerpoint/2010/main" val="9529580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A8C1A286-9939-98AA-B9A9-4A8E833516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0157" y="5935091"/>
            <a:ext cx="782017" cy="828018"/>
          </a:xfrm>
          <a:prstGeom prst="rect">
            <a:avLst/>
          </a:prstGeom>
        </p:spPr>
      </p:pic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386CDECD-9357-E1BF-0171-2684FA224654}"/>
              </a:ext>
            </a:extLst>
          </p:cNvPr>
          <p:cNvCxnSpPr/>
          <p:nvPr/>
        </p:nvCxnSpPr>
        <p:spPr>
          <a:xfrm>
            <a:off x="1293959" y="5921025"/>
            <a:ext cx="9428672" cy="0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 descr="Interfaz de usuario gráfica, Word&#10;&#10;Descripción generada automáticamente">
            <a:extLst>
              <a:ext uri="{FF2B5EF4-FFF2-40B4-BE49-F238E27FC236}">
                <a16:creationId xmlns:a16="http://schemas.microsoft.com/office/drawing/2014/main" id="{DE44D481-871B-3277-0B35-CED9C0153B6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30" t="52614" r="10423" b="1158"/>
          <a:stretch/>
        </p:blipFill>
        <p:spPr>
          <a:xfrm>
            <a:off x="1427973" y="1828900"/>
            <a:ext cx="9076757" cy="4023883"/>
          </a:xfrm>
          <a:prstGeom prst="rect">
            <a:avLst/>
          </a:prstGeom>
          <a:ln w="31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2" name="CuadroTexto 31">
            <a:extLst>
              <a:ext uri="{FF2B5EF4-FFF2-40B4-BE49-F238E27FC236}">
                <a16:creationId xmlns:a16="http://schemas.microsoft.com/office/drawing/2014/main" id="{474E4BCF-D3DB-E702-3917-4A1D45849B99}"/>
              </a:ext>
            </a:extLst>
          </p:cNvPr>
          <p:cNvSpPr txBox="1"/>
          <p:nvPr/>
        </p:nvSpPr>
        <p:spPr>
          <a:xfrm>
            <a:off x="2663588" y="1141678"/>
            <a:ext cx="68648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HN" sz="2800" dirty="0">
                <a:solidFill>
                  <a:schemeClr val="bg1">
                    <a:lumMod val="50000"/>
                  </a:schemeClr>
                </a:solidFill>
                <a:latin typeface="Amasis MT Pro Medium" panose="02040604050005020304" pitchFamily="18" charset="0"/>
              </a:rPr>
              <a:t>Flujograma Formulación Presupuestaria</a:t>
            </a:r>
          </a:p>
        </p:txBody>
      </p:sp>
      <p:sp>
        <p:nvSpPr>
          <p:cNvPr id="34" name="Diagrama de flujo: terminador 33">
            <a:extLst>
              <a:ext uri="{FF2B5EF4-FFF2-40B4-BE49-F238E27FC236}">
                <a16:creationId xmlns:a16="http://schemas.microsoft.com/office/drawing/2014/main" id="{510920A9-8C4A-1F6E-E46B-D97ED8AC59D1}"/>
              </a:ext>
            </a:extLst>
          </p:cNvPr>
          <p:cNvSpPr/>
          <p:nvPr/>
        </p:nvSpPr>
        <p:spPr>
          <a:xfrm>
            <a:off x="158365" y="2435507"/>
            <a:ext cx="979371" cy="412718"/>
          </a:xfrm>
          <a:prstGeom prst="flowChartTerminator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b="1" dirty="0"/>
              <a:t>Inicio</a:t>
            </a:r>
          </a:p>
        </p:txBody>
      </p:sp>
      <p:cxnSp>
        <p:nvCxnSpPr>
          <p:cNvPr id="18" name="Conector recto de flecha 17">
            <a:extLst>
              <a:ext uri="{FF2B5EF4-FFF2-40B4-BE49-F238E27FC236}">
                <a16:creationId xmlns:a16="http://schemas.microsoft.com/office/drawing/2014/main" id="{03C94BAD-7F52-AABC-8A21-C73EC1864CE4}"/>
              </a:ext>
            </a:extLst>
          </p:cNvPr>
          <p:cNvCxnSpPr>
            <a:stCxn id="34" idx="3"/>
          </p:cNvCxnSpPr>
          <p:nvPr/>
        </p:nvCxnSpPr>
        <p:spPr>
          <a:xfrm>
            <a:off x="1137736" y="2641866"/>
            <a:ext cx="29654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Elipse 19">
            <a:extLst>
              <a:ext uri="{FF2B5EF4-FFF2-40B4-BE49-F238E27FC236}">
                <a16:creationId xmlns:a16="http://schemas.microsoft.com/office/drawing/2014/main" id="{03223D19-1BE2-E7AA-2C1C-2FE0E0152168}"/>
              </a:ext>
            </a:extLst>
          </p:cNvPr>
          <p:cNvSpPr/>
          <p:nvPr/>
        </p:nvSpPr>
        <p:spPr>
          <a:xfrm>
            <a:off x="4848052" y="1635053"/>
            <a:ext cx="180000" cy="18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sp>
        <p:nvSpPr>
          <p:cNvPr id="36" name="Elipse 35">
            <a:extLst>
              <a:ext uri="{FF2B5EF4-FFF2-40B4-BE49-F238E27FC236}">
                <a16:creationId xmlns:a16="http://schemas.microsoft.com/office/drawing/2014/main" id="{28C00C49-E498-61CC-0A3D-5B093D20BB90}"/>
              </a:ext>
            </a:extLst>
          </p:cNvPr>
          <p:cNvSpPr/>
          <p:nvPr/>
        </p:nvSpPr>
        <p:spPr>
          <a:xfrm>
            <a:off x="6363415" y="1632182"/>
            <a:ext cx="180000" cy="18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sp>
        <p:nvSpPr>
          <p:cNvPr id="21" name="Elipse 20">
            <a:hlinkClick r:id="rId4" action="ppaction://hlinksldjump"/>
            <a:extLst>
              <a:ext uri="{FF2B5EF4-FFF2-40B4-BE49-F238E27FC236}">
                <a16:creationId xmlns:a16="http://schemas.microsoft.com/office/drawing/2014/main" id="{B7791F59-87A8-EF10-A344-8C8FAB0E1232}"/>
              </a:ext>
            </a:extLst>
          </p:cNvPr>
          <p:cNvSpPr/>
          <p:nvPr/>
        </p:nvSpPr>
        <p:spPr>
          <a:xfrm>
            <a:off x="2327386" y="2478637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1</a:t>
            </a:r>
            <a:endParaRPr lang="es-HN" dirty="0"/>
          </a:p>
        </p:txBody>
      </p:sp>
      <p:sp>
        <p:nvSpPr>
          <p:cNvPr id="22" name="Elipse 21">
            <a:hlinkClick r:id="rId5" action="ppaction://hlinksldjump"/>
            <a:extLst>
              <a:ext uri="{FF2B5EF4-FFF2-40B4-BE49-F238E27FC236}">
                <a16:creationId xmlns:a16="http://schemas.microsoft.com/office/drawing/2014/main" id="{B292A8C2-D6FC-5D6E-6B3A-76AA899DB047}"/>
              </a:ext>
            </a:extLst>
          </p:cNvPr>
          <p:cNvSpPr/>
          <p:nvPr/>
        </p:nvSpPr>
        <p:spPr>
          <a:xfrm>
            <a:off x="2829474" y="2766637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2</a:t>
            </a:r>
            <a:endParaRPr lang="es-HN" dirty="0"/>
          </a:p>
        </p:txBody>
      </p:sp>
      <p:sp>
        <p:nvSpPr>
          <p:cNvPr id="23" name="Elipse 22">
            <a:hlinkClick r:id="rId6" action="ppaction://hlinksldjump"/>
            <a:extLst>
              <a:ext uri="{FF2B5EF4-FFF2-40B4-BE49-F238E27FC236}">
                <a16:creationId xmlns:a16="http://schemas.microsoft.com/office/drawing/2014/main" id="{D125CFE0-0937-1A60-A384-66D501E74636}"/>
              </a:ext>
            </a:extLst>
          </p:cNvPr>
          <p:cNvSpPr/>
          <p:nvPr/>
        </p:nvSpPr>
        <p:spPr>
          <a:xfrm>
            <a:off x="5318813" y="2462892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3</a:t>
            </a:r>
            <a:endParaRPr lang="es-HN" dirty="0"/>
          </a:p>
        </p:txBody>
      </p:sp>
      <p:sp>
        <p:nvSpPr>
          <p:cNvPr id="29" name="Elipse 28">
            <a:hlinkClick r:id="rId7" action="ppaction://hlinksldjump"/>
            <a:extLst>
              <a:ext uri="{FF2B5EF4-FFF2-40B4-BE49-F238E27FC236}">
                <a16:creationId xmlns:a16="http://schemas.microsoft.com/office/drawing/2014/main" id="{F60ED512-A219-1E07-95C3-EEFD8551B315}"/>
              </a:ext>
            </a:extLst>
          </p:cNvPr>
          <p:cNvSpPr/>
          <p:nvPr/>
        </p:nvSpPr>
        <p:spPr>
          <a:xfrm>
            <a:off x="6831983" y="2472027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4</a:t>
            </a:r>
            <a:endParaRPr lang="es-HN" dirty="0"/>
          </a:p>
        </p:txBody>
      </p:sp>
      <p:sp>
        <p:nvSpPr>
          <p:cNvPr id="33" name="Elipse 32">
            <a:hlinkClick r:id="rId8" action="ppaction://hlinksldjump"/>
            <a:extLst>
              <a:ext uri="{FF2B5EF4-FFF2-40B4-BE49-F238E27FC236}">
                <a16:creationId xmlns:a16="http://schemas.microsoft.com/office/drawing/2014/main" id="{450333F5-9DF8-2277-BCB7-478D5CD69A49}"/>
              </a:ext>
            </a:extLst>
          </p:cNvPr>
          <p:cNvSpPr/>
          <p:nvPr/>
        </p:nvSpPr>
        <p:spPr>
          <a:xfrm>
            <a:off x="6878306" y="3822952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5</a:t>
            </a:r>
            <a:endParaRPr lang="es-HN" dirty="0"/>
          </a:p>
        </p:txBody>
      </p:sp>
      <p:sp>
        <p:nvSpPr>
          <p:cNvPr id="35" name="Elipse 34">
            <a:hlinkClick r:id="rId9" action="ppaction://hlinksldjump"/>
            <a:extLst>
              <a:ext uri="{FF2B5EF4-FFF2-40B4-BE49-F238E27FC236}">
                <a16:creationId xmlns:a16="http://schemas.microsoft.com/office/drawing/2014/main" id="{BDBA147D-DEE6-7455-99CA-657DE40EAE2C}"/>
              </a:ext>
            </a:extLst>
          </p:cNvPr>
          <p:cNvSpPr/>
          <p:nvPr/>
        </p:nvSpPr>
        <p:spPr>
          <a:xfrm>
            <a:off x="3849881" y="2750892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6</a:t>
            </a:r>
            <a:endParaRPr lang="es-HN" dirty="0"/>
          </a:p>
        </p:txBody>
      </p:sp>
      <p:sp>
        <p:nvSpPr>
          <p:cNvPr id="37" name="Elipse 36">
            <a:hlinkClick r:id="rId10" action="ppaction://hlinksldjump"/>
            <a:extLst>
              <a:ext uri="{FF2B5EF4-FFF2-40B4-BE49-F238E27FC236}">
                <a16:creationId xmlns:a16="http://schemas.microsoft.com/office/drawing/2014/main" id="{060BE32F-FE73-2D27-EDA4-EB1E67910576}"/>
              </a:ext>
            </a:extLst>
          </p:cNvPr>
          <p:cNvSpPr/>
          <p:nvPr/>
        </p:nvSpPr>
        <p:spPr>
          <a:xfrm>
            <a:off x="3849881" y="2232356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7</a:t>
            </a:r>
            <a:endParaRPr lang="es-HN" dirty="0"/>
          </a:p>
        </p:txBody>
      </p:sp>
      <p:sp>
        <p:nvSpPr>
          <p:cNvPr id="38" name="Elipse 37">
            <a:hlinkClick r:id="rId11" action="ppaction://hlinksldjump"/>
            <a:extLst>
              <a:ext uri="{FF2B5EF4-FFF2-40B4-BE49-F238E27FC236}">
                <a16:creationId xmlns:a16="http://schemas.microsoft.com/office/drawing/2014/main" id="{272FDBBF-19B4-E8AD-8BC0-C5F4E72EE265}"/>
              </a:ext>
            </a:extLst>
          </p:cNvPr>
          <p:cNvSpPr/>
          <p:nvPr/>
        </p:nvSpPr>
        <p:spPr>
          <a:xfrm>
            <a:off x="8410380" y="5020994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8</a:t>
            </a:r>
            <a:endParaRPr lang="es-HN" dirty="0"/>
          </a:p>
        </p:txBody>
      </p:sp>
      <p:sp>
        <p:nvSpPr>
          <p:cNvPr id="39" name="Elipse 38">
            <a:hlinkClick r:id="rId12" action="ppaction://hlinksldjump"/>
            <a:extLst>
              <a:ext uri="{FF2B5EF4-FFF2-40B4-BE49-F238E27FC236}">
                <a16:creationId xmlns:a16="http://schemas.microsoft.com/office/drawing/2014/main" id="{C3E6F49A-A876-00CF-C451-856C53B2621A}"/>
              </a:ext>
            </a:extLst>
          </p:cNvPr>
          <p:cNvSpPr/>
          <p:nvPr/>
        </p:nvSpPr>
        <p:spPr>
          <a:xfrm>
            <a:off x="8398916" y="3825750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9</a:t>
            </a:r>
            <a:endParaRPr lang="es-HN" dirty="0"/>
          </a:p>
        </p:txBody>
      </p:sp>
      <p:sp>
        <p:nvSpPr>
          <p:cNvPr id="40" name="Elipse 39">
            <a:hlinkClick r:id="rId13" action="ppaction://hlinksldjump"/>
            <a:extLst>
              <a:ext uri="{FF2B5EF4-FFF2-40B4-BE49-F238E27FC236}">
                <a16:creationId xmlns:a16="http://schemas.microsoft.com/office/drawing/2014/main" id="{6CAC0279-3EFE-0ED5-CD59-CAF87812A002}"/>
              </a:ext>
            </a:extLst>
          </p:cNvPr>
          <p:cNvSpPr/>
          <p:nvPr/>
        </p:nvSpPr>
        <p:spPr>
          <a:xfrm>
            <a:off x="8410380" y="2416866"/>
            <a:ext cx="450000" cy="450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000" dirty="0"/>
              <a:t>12</a:t>
            </a:r>
            <a:endParaRPr lang="es-HN" sz="1050" dirty="0"/>
          </a:p>
        </p:txBody>
      </p:sp>
      <p:sp>
        <p:nvSpPr>
          <p:cNvPr id="43" name="Elipse 42">
            <a:hlinkClick r:id="rId14" action="ppaction://hlinksldjump"/>
            <a:extLst>
              <a:ext uri="{FF2B5EF4-FFF2-40B4-BE49-F238E27FC236}">
                <a16:creationId xmlns:a16="http://schemas.microsoft.com/office/drawing/2014/main" id="{E81287E7-5BEC-19CC-4AD9-F5EE6310B8EA}"/>
              </a:ext>
            </a:extLst>
          </p:cNvPr>
          <p:cNvSpPr/>
          <p:nvPr/>
        </p:nvSpPr>
        <p:spPr>
          <a:xfrm>
            <a:off x="9919526" y="3744750"/>
            <a:ext cx="450000" cy="450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000" dirty="0"/>
              <a:t>10</a:t>
            </a:r>
            <a:endParaRPr lang="es-HN" sz="1050" dirty="0"/>
          </a:p>
        </p:txBody>
      </p:sp>
      <p:sp>
        <p:nvSpPr>
          <p:cNvPr id="44" name="Elipse 43">
            <a:hlinkClick r:id="rId15" action="ppaction://hlinksldjump"/>
            <a:extLst>
              <a:ext uri="{FF2B5EF4-FFF2-40B4-BE49-F238E27FC236}">
                <a16:creationId xmlns:a16="http://schemas.microsoft.com/office/drawing/2014/main" id="{1A37042B-4A47-D554-516C-47F59A9E70D5}"/>
              </a:ext>
            </a:extLst>
          </p:cNvPr>
          <p:cNvSpPr/>
          <p:nvPr/>
        </p:nvSpPr>
        <p:spPr>
          <a:xfrm>
            <a:off x="9919526" y="2377962"/>
            <a:ext cx="450000" cy="450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000" dirty="0"/>
              <a:t>11</a:t>
            </a:r>
            <a:endParaRPr lang="es-HN" sz="1050" dirty="0"/>
          </a:p>
        </p:txBody>
      </p:sp>
    </p:spTree>
    <p:extLst>
      <p:ext uri="{BB962C8B-B14F-4D97-AF65-F5344CB8AC3E}">
        <p14:creationId xmlns:p14="http://schemas.microsoft.com/office/powerpoint/2010/main" val="11949137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645291A6-FCA5-F8DC-5779-E1B69E646B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6929" y="1986690"/>
            <a:ext cx="3753374" cy="342947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A8C1A286-9939-98AA-B9A9-4A8E833516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0157" y="5935091"/>
            <a:ext cx="782017" cy="828018"/>
          </a:xfrm>
          <a:prstGeom prst="rect">
            <a:avLst/>
          </a:prstGeom>
        </p:spPr>
      </p:pic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386CDECD-9357-E1BF-0171-2684FA224654}"/>
              </a:ext>
            </a:extLst>
          </p:cNvPr>
          <p:cNvCxnSpPr/>
          <p:nvPr/>
        </p:nvCxnSpPr>
        <p:spPr>
          <a:xfrm>
            <a:off x="1293959" y="5921025"/>
            <a:ext cx="9428672" cy="0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Grupo 26">
            <a:extLst>
              <a:ext uri="{FF2B5EF4-FFF2-40B4-BE49-F238E27FC236}">
                <a16:creationId xmlns:a16="http://schemas.microsoft.com/office/drawing/2014/main" id="{BA909380-35E8-11C9-3371-96F686172CF1}"/>
              </a:ext>
            </a:extLst>
          </p:cNvPr>
          <p:cNvGrpSpPr/>
          <p:nvPr/>
        </p:nvGrpSpPr>
        <p:grpSpPr>
          <a:xfrm>
            <a:off x="1012736" y="2748529"/>
            <a:ext cx="1623820" cy="1526685"/>
            <a:chOff x="1224947" y="2031517"/>
            <a:chExt cx="1773545" cy="1882680"/>
          </a:xfrm>
        </p:grpSpPr>
        <p:sp>
          <p:nvSpPr>
            <p:cNvPr id="3" name="Rectángulo: esquinas redondeadas 2">
              <a:extLst>
                <a:ext uri="{FF2B5EF4-FFF2-40B4-BE49-F238E27FC236}">
                  <a16:creationId xmlns:a16="http://schemas.microsoft.com/office/drawing/2014/main" id="{65BC7C03-D578-1C05-E28A-FEBDFAE80B12}"/>
                </a:ext>
              </a:extLst>
            </p:cNvPr>
            <p:cNvSpPr/>
            <p:nvPr/>
          </p:nvSpPr>
          <p:spPr>
            <a:xfrm>
              <a:off x="1224947" y="2667205"/>
              <a:ext cx="1773545" cy="1246992"/>
            </a:xfrm>
            <a:prstGeom prst="roundRect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HN" sz="1600" b="1" dirty="0"/>
                <a:t>Distribución de Techos por </a:t>
              </a:r>
              <a:r>
                <a:rPr lang="es-HN" sz="1600" b="1" dirty="0">
                  <a:solidFill>
                    <a:srgbClr val="0070C0"/>
                  </a:solidFill>
                </a:rPr>
                <a:t>Gerencia Administrativa</a:t>
              </a:r>
            </a:p>
          </p:txBody>
        </p:sp>
        <p:cxnSp>
          <p:nvCxnSpPr>
            <p:cNvPr id="8" name="Conector: angular 7">
              <a:extLst>
                <a:ext uri="{FF2B5EF4-FFF2-40B4-BE49-F238E27FC236}">
                  <a16:creationId xmlns:a16="http://schemas.microsoft.com/office/drawing/2014/main" id="{7F88ED7A-773B-9B48-404B-696C13D63228}"/>
                </a:ext>
              </a:extLst>
            </p:cNvPr>
            <p:cNvCxnSpPr>
              <a:cxnSpLocks/>
              <a:endCxn id="3" idx="0"/>
            </p:cNvCxnSpPr>
            <p:nvPr/>
          </p:nvCxnSpPr>
          <p:spPr>
            <a:xfrm>
              <a:off x="1293959" y="2031517"/>
              <a:ext cx="817760" cy="635688"/>
            </a:xfrm>
            <a:prstGeom prst="bentConnector2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</p:grpSp>
      <p:sp>
        <p:nvSpPr>
          <p:cNvPr id="28" name="CuadroTexto 27">
            <a:extLst>
              <a:ext uri="{FF2B5EF4-FFF2-40B4-BE49-F238E27FC236}">
                <a16:creationId xmlns:a16="http://schemas.microsoft.com/office/drawing/2014/main" id="{805E1EBD-8A36-DBA4-1427-0CA88D8FAA80}"/>
              </a:ext>
            </a:extLst>
          </p:cNvPr>
          <p:cNvSpPr txBox="1"/>
          <p:nvPr/>
        </p:nvSpPr>
        <p:spPr>
          <a:xfrm>
            <a:off x="3658617" y="1156879"/>
            <a:ext cx="10166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HN" b="1" dirty="0"/>
              <a:t>Usuarios</a:t>
            </a: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7109A4C5-7F3F-7137-D943-0F41F7E262D1}"/>
              </a:ext>
            </a:extLst>
          </p:cNvPr>
          <p:cNvSpPr txBox="1"/>
          <p:nvPr/>
        </p:nvSpPr>
        <p:spPr>
          <a:xfrm>
            <a:off x="3666418" y="3231647"/>
            <a:ext cx="15087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HN" b="1" dirty="0"/>
              <a:t>Estados SIAFI:</a:t>
            </a: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A5E873F7-B5CE-F13C-2A71-96ECD30FABB0}"/>
              </a:ext>
            </a:extLst>
          </p:cNvPr>
          <p:cNvSpPr txBox="1"/>
          <p:nvPr/>
        </p:nvSpPr>
        <p:spPr>
          <a:xfrm>
            <a:off x="7014947" y="1112503"/>
            <a:ext cx="21647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HN" b="1" dirty="0"/>
              <a:t>Proceso en SIAFI Ges</a:t>
            </a:r>
          </a:p>
        </p:txBody>
      </p:sp>
      <p:sp>
        <p:nvSpPr>
          <p:cNvPr id="41" name="CuadroTexto 40">
            <a:extLst>
              <a:ext uri="{FF2B5EF4-FFF2-40B4-BE49-F238E27FC236}">
                <a16:creationId xmlns:a16="http://schemas.microsoft.com/office/drawing/2014/main" id="{F28B0C30-E19F-F2A2-0B2B-220D4F3456E5}"/>
              </a:ext>
            </a:extLst>
          </p:cNvPr>
          <p:cNvSpPr txBox="1"/>
          <p:nvPr/>
        </p:nvSpPr>
        <p:spPr>
          <a:xfrm>
            <a:off x="1531021" y="1159647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HN" b="1" dirty="0"/>
              <a:t>Flujo</a:t>
            </a:r>
          </a:p>
        </p:txBody>
      </p:sp>
      <p:cxnSp>
        <p:nvCxnSpPr>
          <p:cNvPr id="42" name="Conector recto 41">
            <a:extLst>
              <a:ext uri="{FF2B5EF4-FFF2-40B4-BE49-F238E27FC236}">
                <a16:creationId xmlns:a16="http://schemas.microsoft.com/office/drawing/2014/main" id="{1193F254-A6CB-7F71-397C-A0347C536187}"/>
              </a:ext>
            </a:extLst>
          </p:cNvPr>
          <p:cNvCxnSpPr>
            <a:cxnSpLocks/>
          </p:cNvCxnSpPr>
          <p:nvPr/>
        </p:nvCxnSpPr>
        <p:spPr>
          <a:xfrm flipV="1">
            <a:off x="3076752" y="1490890"/>
            <a:ext cx="0" cy="3836701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ector recto 43">
            <a:extLst>
              <a:ext uri="{FF2B5EF4-FFF2-40B4-BE49-F238E27FC236}">
                <a16:creationId xmlns:a16="http://schemas.microsoft.com/office/drawing/2014/main" id="{EDBFA8C3-61FA-7021-C0EF-7D3B451452B5}"/>
              </a:ext>
            </a:extLst>
          </p:cNvPr>
          <p:cNvCxnSpPr>
            <a:cxnSpLocks/>
          </p:cNvCxnSpPr>
          <p:nvPr/>
        </p:nvCxnSpPr>
        <p:spPr>
          <a:xfrm flipV="1">
            <a:off x="6392174" y="1428329"/>
            <a:ext cx="0" cy="3836701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Elipse 4">
            <a:extLst>
              <a:ext uri="{FF2B5EF4-FFF2-40B4-BE49-F238E27FC236}">
                <a16:creationId xmlns:a16="http://schemas.microsoft.com/office/drawing/2014/main" id="{F908B47B-7655-6BFD-821B-039CA6EEBB24}"/>
              </a:ext>
            </a:extLst>
          </p:cNvPr>
          <p:cNvSpPr/>
          <p:nvPr/>
        </p:nvSpPr>
        <p:spPr>
          <a:xfrm>
            <a:off x="471576" y="2404797"/>
            <a:ext cx="601200" cy="600642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dirty="0"/>
              <a:t>4</a:t>
            </a:r>
          </a:p>
        </p:txBody>
      </p:sp>
      <p:sp>
        <p:nvSpPr>
          <p:cNvPr id="36" name="Rectángulo 35">
            <a:extLst>
              <a:ext uri="{FF2B5EF4-FFF2-40B4-BE49-F238E27FC236}">
                <a16:creationId xmlns:a16="http://schemas.microsoft.com/office/drawing/2014/main" id="{9E63361E-C654-0F79-D322-63BF8F7004A3}"/>
              </a:ext>
            </a:extLst>
          </p:cNvPr>
          <p:cNvSpPr/>
          <p:nvPr/>
        </p:nvSpPr>
        <p:spPr>
          <a:xfrm>
            <a:off x="7815898" y="4822177"/>
            <a:ext cx="2727617" cy="273886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EAC2AC3D-2D95-98CD-AC0D-6186E5378E4E}"/>
              </a:ext>
            </a:extLst>
          </p:cNvPr>
          <p:cNvSpPr txBox="1"/>
          <p:nvPr/>
        </p:nvSpPr>
        <p:spPr>
          <a:xfrm>
            <a:off x="3327163" y="1565235"/>
            <a:ext cx="32004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s-HN" dirty="0"/>
              <a:t>Subgerente Administrativo Institucional</a:t>
            </a:r>
          </a:p>
          <a:p>
            <a:pPr marL="342900" indent="-342900">
              <a:buFont typeface="+mj-lt"/>
              <a:buAutoNum type="arabicPeriod"/>
            </a:pPr>
            <a:r>
              <a:rPr lang="es-HN" dirty="0"/>
              <a:t>Gerente Administrativo Institucional</a:t>
            </a: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C60F7641-3C39-583B-A654-FF12925EEE10}"/>
              </a:ext>
            </a:extLst>
          </p:cNvPr>
          <p:cNvSpPr txBox="1"/>
          <p:nvPr/>
        </p:nvSpPr>
        <p:spPr>
          <a:xfrm>
            <a:off x="3516949" y="3674049"/>
            <a:ext cx="152086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/>
              <a:t>Inicial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/>
              <a:t>En Registro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/>
              <a:t>Solicitado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/>
              <a:t>Aprobado</a:t>
            </a:r>
          </a:p>
        </p:txBody>
      </p:sp>
      <p:sp>
        <p:nvSpPr>
          <p:cNvPr id="26" name="Diagrama de flujo: multidocumento 25">
            <a:hlinkClick r:id="rId4" action="ppaction://hlinksldjump"/>
            <a:extLst>
              <a:ext uri="{FF2B5EF4-FFF2-40B4-BE49-F238E27FC236}">
                <a16:creationId xmlns:a16="http://schemas.microsoft.com/office/drawing/2014/main" id="{6C2FDFDE-F2CF-0BCD-9FB7-C210B57B6285}"/>
              </a:ext>
            </a:extLst>
          </p:cNvPr>
          <p:cNvSpPr/>
          <p:nvPr/>
        </p:nvSpPr>
        <p:spPr>
          <a:xfrm>
            <a:off x="10980969" y="3140917"/>
            <a:ext cx="1060704" cy="758952"/>
          </a:xfrm>
          <a:prstGeom prst="flowChartMultidocumen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dirty="0"/>
              <a:t>Flujo</a:t>
            </a:r>
          </a:p>
        </p:txBody>
      </p:sp>
    </p:spTree>
    <p:extLst>
      <p:ext uri="{BB962C8B-B14F-4D97-AF65-F5344CB8AC3E}">
        <p14:creationId xmlns:p14="http://schemas.microsoft.com/office/powerpoint/2010/main" val="29538909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A8C1A286-9939-98AA-B9A9-4A8E833516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0157" y="5935091"/>
            <a:ext cx="782017" cy="828018"/>
          </a:xfrm>
          <a:prstGeom prst="rect">
            <a:avLst/>
          </a:prstGeom>
        </p:spPr>
      </p:pic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386CDECD-9357-E1BF-0171-2684FA224654}"/>
              </a:ext>
            </a:extLst>
          </p:cNvPr>
          <p:cNvCxnSpPr/>
          <p:nvPr/>
        </p:nvCxnSpPr>
        <p:spPr>
          <a:xfrm>
            <a:off x="1293959" y="5921025"/>
            <a:ext cx="9428672" cy="0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 descr="Interfaz de usuario gráfica, Word&#10;&#10;Descripción generada automáticamente">
            <a:extLst>
              <a:ext uri="{FF2B5EF4-FFF2-40B4-BE49-F238E27FC236}">
                <a16:creationId xmlns:a16="http://schemas.microsoft.com/office/drawing/2014/main" id="{DE44D481-871B-3277-0B35-CED9C0153B6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30" t="52614" r="10423" b="1158"/>
          <a:stretch/>
        </p:blipFill>
        <p:spPr>
          <a:xfrm>
            <a:off x="1427973" y="1828900"/>
            <a:ext cx="9076757" cy="4023883"/>
          </a:xfrm>
          <a:prstGeom prst="rect">
            <a:avLst/>
          </a:prstGeom>
          <a:ln w="31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2" name="CuadroTexto 31">
            <a:extLst>
              <a:ext uri="{FF2B5EF4-FFF2-40B4-BE49-F238E27FC236}">
                <a16:creationId xmlns:a16="http://schemas.microsoft.com/office/drawing/2014/main" id="{474E4BCF-D3DB-E702-3917-4A1D45849B99}"/>
              </a:ext>
            </a:extLst>
          </p:cNvPr>
          <p:cNvSpPr txBox="1"/>
          <p:nvPr/>
        </p:nvSpPr>
        <p:spPr>
          <a:xfrm>
            <a:off x="2711678" y="1141678"/>
            <a:ext cx="67686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HN" sz="2800" dirty="0">
                <a:solidFill>
                  <a:schemeClr val="bg1">
                    <a:lumMod val="50000"/>
                  </a:schemeClr>
                </a:solidFill>
                <a:latin typeface="Amasis MT Pro Medium" panose="02040604050005020304" pitchFamily="18" charset="0"/>
              </a:rPr>
              <a:t>Flujograma Formulación Presupuestaria </a:t>
            </a:r>
          </a:p>
        </p:txBody>
      </p:sp>
      <p:sp>
        <p:nvSpPr>
          <p:cNvPr id="34" name="Diagrama de flujo: terminador 33">
            <a:extLst>
              <a:ext uri="{FF2B5EF4-FFF2-40B4-BE49-F238E27FC236}">
                <a16:creationId xmlns:a16="http://schemas.microsoft.com/office/drawing/2014/main" id="{510920A9-8C4A-1F6E-E46B-D97ED8AC59D1}"/>
              </a:ext>
            </a:extLst>
          </p:cNvPr>
          <p:cNvSpPr/>
          <p:nvPr/>
        </p:nvSpPr>
        <p:spPr>
          <a:xfrm>
            <a:off x="158365" y="2435507"/>
            <a:ext cx="979371" cy="412718"/>
          </a:xfrm>
          <a:prstGeom prst="flowChartTerminator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b="1" dirty="0"/>
              <a:t>Inicio</a:t>
            </a:r>
          </a:p>
        </p:txBody>
      </p:sp>
      <p:cxnSp>
        <p:nvCxnSpPr>
          <p:cNvPr id="18" name="Conector recto de flecha 17">
            <a:extLst>
              <a:ext uri="{FF2B5EF4-FFF2-40B4-BE49-F238E27FC236}">
                <a16:creationId xmlns:a16="http://schemas.microsoft.com/office/drawing/2014/main" id="{03C94BAD-7F52-AABC-8A21-C73EC1864CE4}"/>
              </a:ext>
            </a:extLst>
          </p:cNvPr>
          <p:cNvCxnSpPr>
            <a:stCxn id="34" idx="3"/>
          </p:cNvCxnSpPr>
          <p:nvPr/>
        </p:nvCxnSpPr>
        <p:spPr>
          <a:xfrm>
            <a:off x="1137736" y="2641866"/>
            <a:ext cx="29654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Elipse 19">
            <a:extLst>
              <a:ext uri="{FF2B5EF4-FFF2-40B4-BE49-F238E27FC236}">
                <a16:creationId xmlns:a16="http://schemas.microsoft.com/office/drawing/2014/main" id="{03223D19-1BE2-E7AA-2C1C-2FE0E0152168}"/>
              </a:ext>
            </a:extLst>
          </p:cNvPr>
          <p:cNvSpPr/>
          <p:nvPr/>
        </p:nvSpPr>
        <p:spPr>
          <a:xfrm>
            <a:off x="4848052" y="1635053"/>
            <a:ext cx="180000" cy="18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sp>
        <p:nvSpPr>
          <p:cNvPr id="36" name="Elipse 35">
            <a:extLst>
              <a:ext uri="{FF2B5EF4-FFF2-40B4-BE49-F238E27FC236}">
                <a16:creationId xmlns:a16="http://schemas.microsoft.com/office/drawing/2014/main" id="{28C00C49-E498-61CC-0A3D-5B093D20BB90}"/>
              </a:ext>
            </a:extLst>
          </p:cNvPr>
          <p:cNvSpPr/>
          <p:nvPr/>
        </p:nvSpPr>
        <p:spPr>
          <a:xfrm>
            <a:off x="6363415" y="1632182"/>
            <a:ext cx="180000" cy="18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sp>
        <p:nvSpPr>
          <p:cNvPr id="21" name="Elipse 20">
            <a:hlinkClick r:id="rId4" action="ppaction://hlinksldjump"/>
            <a:extLst>
              <a:ext uri="{FF2B5EF4-FFF2-40B4-BE49-F238E27FC236}">
                <a16:creationId xmlns:a16="http://schemas.microsoft.com/office/drawing/2014/main" id="{B7791F59-87A8-EF10-A344-8C8FAB0E1232}"/>
              </a:ext>
            </a:extLst>
          </p:cNvPr>
          <p:cNvSpPr/>
          <p:nvPr/>
        </p:nvSpPr>
        <p:spPr>
          <a:xfrm>
            <a:off x="2327386" y="2478637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1</a:t>
            </a:r>
            <a:endParaRPr lang="es-HN" dirty="0"/>
          </a:p>
        </p:txBody>
      </p:sp>
      <p:sp>
        <p:nvSpPr>
          <p:cNvPr id="22" name="Elipse 21">
            <a:hlinkClick r:id="rId5" action="ppaction://hlinksldjump"/>
            <a:extLst>
              <a:ext uri="{FF2B5EF4-FFF2-40B4-BE49-F238E27FC236}">
                <a16:creationId xmlns:a16="http://schemas.microsoft.com/office/drawing/2014/main" id="{B292A8C2-D6FC-5D6E-6B3A-76AA899DB047}"/>
              </a:ext>
            </a:extLst>
          </p:cNvPr>
          <p:cNvSpPr/>
          <p:nvPr/>
        </p:nvSpPr>
        <p:spPr>
          <a:xfrm>
            <a:off x="2829474" y="2766637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2</a:t>
            </a:r>
            <a:endParaRPr lang="es-HN" dirty="0"/>
          </a:p>
        </p:txBody>
      </p:sp>
      <p:sp>
        <p:nvSpPr>
          <p:cNvPr id="23" name="Elipse 22">
            <a:hlinkClick r:id="rId6" action="ppaction://hlinksldjump"/>
            <a:extLst>
              <a:ext uri="{FF2B5EF4-FFF2-40B4-BE49-F238E27FC236}">
                <a16:creationId xmlns:a16="http://schemas.microsoft.com/office/drawing/2014/main" id="{D125CFE0-0937-1A60-A384-66D501E74636}"/>
              </a:ext>
            </a:extLst>
          </p:cNvPr>
          <p:cNvSpPr/>
          <p:nvPr/>
        </p:nvSpPr>
        <p:spPr>
          <a:xfrm>
            <a:off x="5318813" y="2462892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3</a:t>
            </a:r>
            <a:endParaRPr lang="es-HN" dirty="0"/>
          </a:p>
        </p:txBody>
      </p:sp>
      <p:sp>
        <p:nvSpPr>
          <p:cNvPr id="29" name="Elipse 28">
            <a:hlinkClick r:id="rId7" action="ppaction://hlinksldjump"/>
            <a:extLst>
              <a:ext uri="{FF2B5EF4-FFF2-40B4-BE49-F238E27FC236}">
                <a16:creationId xmlns:a16="http://schemas.microsoft.com/office/drawing/2014/main" id="{F60ED512-A219-1E07-95C3-EEFD8551B315}"/>
              </a:ext>
            </a:extLst>
          </p:cNvPr>
          <p:cNvSpPr/>
          <p:nvPr/>
        </p:nvSpPr>
        <p:spPr>
          <a:xfrm>
            <a:off x="6831983" y="2472027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4</a:t>
            </a:r>
            <a:endParaRPr lang="es-HN" dirty="0"/>
          </a:p>
        </p:txBody>
      </p:sp>
      <p:sp>
        <p:nvSpPr>
          <p:cNvPr id="33" name="Elipse 32">
            <a:hlinkClick r:id="rId8" action="ppaction://hlinksldjump"/>
            <a:extLst>
              <a:ext uri="{FF2B5EF4-FFF2-40B4-BE49-F238E27FC236}">
                <a16:creationId xmlns:a16="http://schemas.microsoft.com/office/drawing/2014/main" id="{450333F5-9DF8-2277-BCB7-478D5CD69A49}"/>
              </a:ext>
            </a:extLst>
          </p:cNvPr>
          <p:cNvSpPr/>
          <p:nvPr/>
        </p:nvSpPr>
        <p:spPr>
          <a:xfrm>
            <a:off x="6878306" y="3822952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5</a:t>
            </a:r>
            <a:endParaRPr lang="es-HN" dirty="0"/>
          </a:p>
        </p:txBody>
      </p:sp>
      <p:sp>
        <p:nvSpPr>
          <p:cNvPr id="35" name="Elipse 34">
            <a:hlinkClick r:id="rId9" action="ppaction://hlinksldjump"/>
            <a:extLst>
              <a:ext uri="{FF2B5EF4-FFF2-40B4-BE49-F238E27FC236}">
                <a16:creationId xmlns:a16="http://schemas.microsoft.com/office/drawing/2014/main" id="{BDBA147D-DEE6-7455-99CA-657DE40EAE2C}"/>
              </a:ext>
            </a:extLst>
          </p:cNvPr>
          <p:cNvSpPr/>
          <p:nvPr/>
        </p:nvSpPr>
        <p:spPr>
          <a:xfrm>
            <a:off x="3849881" y="2750892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6</a:t>
            </a:r>
            <a:endParaRPr lang="es-HN" dirty="0"/>
          </a:p>
        </p:txBody>
      </p:sp>
      <p:sp>
        <p:nvSpPr>
          <p:cNvPr id="37" name="Elipse 36">
            <a:hlinkClick r:id="rId10" action="ppaction://hlinksldjump"/>
            <a:extLst>
              <a:ext uri="{FF2B5EF4-FFF2-40B4-BE49-F238E27FC236}">
                <a16:creationId xmlns:a16="http://schemas.microsoft.com/office/drawing/2014/main" id="{060BE32F-FE73-2D27-EDA4-EB1E67910576}"/>
              </a:ext>
            </a:extLst>
          </p:cNvPr>
          <p:cNvSpPr/>
          <p:nvPr/>
        </p:nvSpPr>
        <p:spPr>
          <a:xfrm>
            <a:off x="3849881" y="2232356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7</a:t>
            </a:r>
            <a:endParaRPr lang="es-HN" dirty="0"/>
          </a:p>
        </p:txBody>
      </p:sp>
      <p:sp>
        <p:nvSpPr>
          <p:cNvPr id="38" name="Elipse 37">
            <a:hlinkClick r:id="rId11" action="ppaction://hlinksldjump"/>
            <a:extLst>
              <a:ext uri="{FF2B5EF4-FFF2-40B4-BE49-F238E27FC236}">
                <a16:creationId xmlns:a16="http://schemas.microsoft.com/office/drawing/2014/main" id="{272FDBBF-19B4-E8AD-8BC0-C5F4E72EE265}"/>
              </a:ext>
            </a:extLst>
          </p:cNvPr>
          <p:cNvSpPr/>
          <p:nvPr/>
        </p:nvSpPr>
        <p:spPr>
          <a:xfrm>
            <a:off x="8410380" y="5020994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8</a:t>
            </a:r>
            <a:endParaRPr lang="es-HN" dirty="0"/>
          </a:p>
        </p:txBody>
      </p:sp>
      <p:sp>
        <p:nvSpPr>
          <p:cNvPr id="39" name="Elipse 38">
            <a:hlinkClick r:id="rId12" action="ppaction://hlinksldjump"/>
            <a:extLst>
              <a:ext uri="{FF2B5EF4-FFF2-40B4-BE49-F238E27FC236}">
                <a16:creationId xmlns:a16="http://schemas.microsoft.com/office/drawing/2014/main" id="{C3E6F49A-A876-00CF-C451-856C53B2621A}"/>
              </a:ext>
            </a:extLst>
          </p:cNvPr>
          <p:cNvSpPr/>
          <p:nvPr/>
        </p:nvSpPr>
        <p:spPr>
          <a:xfrm>
            <a:off x="8398916" y="3825750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9</a:t>
            </a:r>
            <a:endParaRPr lang="es-HN" dirty="0"/>
          </a:p>
        </p:txBody>
      </p:sp>
      <p:sp>
        <p:nvSpPr>
          <p:cNvPr id="40" name="Elipse 39">
            <a:hlinkClick r:id="rId13" action="ppaction://hlinksldjump"/>
            <a:extLst>
              <a:ext uri="{FF2B5EF4-FFF2-40B4-BE49-F238E27FC236}">
                <a16:creationId xmlns:a16="http://schemas.microsoft.com/office/drawing/2014/main" id="{6CAC0279-3EFE-0ED5-CD59-CAF87812A002}"/>
              </a:ext>
            </a:extLst>
          </p:cNvPr>
          <p:cNvSpPr/>
          <p:nvPr/>
        </p:nvSpPr>
        <p:spPr>
          <a:xfrm>
            <a:off x="8410380" y="2416866"/>
            <a:ext cx="450000" cy="450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000" dirty="0"/>
              <a:t>12</a:t>
            </a:r>
            <a:endParaRPr lang="es-HN" sz="1050" dirty="0"/>
          </a:p>
        </p:txBody>
      </p:sp>
      <p:sp>
        <p:nvSpPr>
          <p:cNvPr id="43" name="Elipse 42">
            <a:hlinkClick r:id="rId14" action="ppaction://hlinksldjump"/>
            <a:extLst>
              <a:ext uri="{FF2B5EF4-FFF2-40B4-BE49-F238E27FC236}">
                <a16:creationId xmlns:a16="http://schemas.microsoft.com/office/drawing/2014/main" id="{E81287E7-5BEC-19CC-4AD9-F5EE6310B8EA}"/>
              </a:ext>
            </a:extLst>
          </p:cNvPr>
          <p:cNvSpPr/>
          <p:nvPr/>
        </p:nvSpPr>
        <p:spPr>
          <a:xfrm>
            <a:off x="9919526" y="3744750"/>
            <a:ext cx="450000" cy="450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000" dirty="0"/>
              <a:t>10</a:t>
            </a:r>
            <a:endParaRPr lang="es-HN" sz="1050" dirty="0"/>
          </a:p>
        </p:txBody>
      </p:sp>
      <p:sp>
        <p:nvSpPr>
          <p:cNvPr id="44" name="Elipse 43">
            <a:hlinkClick r:id="rId15" action="ppaction://hlinksldjump"/>
            <a:extLst>
              <a:ext uri="{FF2B5EF4-FFF2-40B4-BE49-F238E27FC236}">
                <a16:creationId xmlns:a16="http://schemas.microsoft.com/office/drawing/2014/main" id="{1A37042B-4A47-D554-516C-47F59A9E70D5}"/>
              </a:ext>
            </a:extLst>
          </p:cNvPr>
          <p:cNvSpPr/>
          <p:nvPr/>
        </p:nvSpPr>
        <p:spPr>
          <a:xfrm>
            <a:off x="9919526" y="2377962"/>
            <a:ext cx="450000" cy="450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000" dirty="0"/>
              <a:t>11</a:t>
            </a:r>
            <a:endParaRPr lang="es-HN" sz="1050" dirty="0"/>
          </a:p>
        </p:txBody>
      </p:sp>
    </p:spTree>
    <p:extLst>
      <p:ext uri="{BB962C8B-B14F-4D97-AF65-F5344CB8AC3E}">
        <p14:creationId xmlns:p14="http://schemas.microsoft.com/office/powerpoint/2010/main" val="3547409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645291A6-FCA5-F8DC-5779-E1B69E646B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6929" y="1986690"/>
            <a:ext cx="3753374" cy="342947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A8C1A286-9939-98AA-B9A9-4A8E833516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0157" y="5935091"/>
            <a:ext cx="782017" cy="828018"/>
          </a:xfrm>
          <a:prstGeom prst="rect">
            <a:avLst/>
          </a:prstGeom>
        </p:spPr>
      </p:pic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386CDECD-9357-E1BF-0171-2684FA224654}"/>
              </a:ext>
            </a:extLst>
          </p:cNvPr>
          <p:cNvCxnSpPr/>
          <p:nvPr/>
        </p:nvCxnSpPr>
        <p:spPr>
          <a:xfrm>
            <a:off x="1293959" y="5921025"/>
            <a:ext cx="9428672" cy="0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Grupo 26">
            <a:extLst>
              <a:ext uri="{FF2B5EF4-FFF2-40B4-BE49-F238E27FC236}">
                <a16:creationId xmlns:a16="http://schemas.microsoft.com/office/drawing/2014/main" id="{BA909380-35E8-11C9-3371-96F686172CF1}"/>
              </a:ext>
            </a:extLst>
          </p:cNvPr>
          <p:cNvGrpSpPr/>
          <p:nvPr/>
        </p:nvGrpSpPr>
        <p:grpSpPr>
          <a:xfrm>
            <a:off x="1012736" y="2748531"/>
            <a:ext cx="1695956" cy="1655119"/>
            <a:chOff x="1224947" y="2031517"/>
            <a:chExt cx="1852333" cy="1669391"/>
          </a:xfrm>
        </p:grpSpPr>
        <p:sp>
          <p:nvSpPr>
            <p:cNvPr id="3" name="Rectángulo: esquinas redondeadas 2">
              <a:extLst>
                <a:ext uri="{FF2B5EF4-FFF2-40B4-BE49-F238E27FC236}">
                  <a16:creationId xmlns:a16="http://schemas.microsoft.com/office/drawing/2014/main" id="{65BC7C03-D578-1C05-E28A-FEBDFAE80B12}"/>
                </a:ext>
              </a:extLst>
            </p:cNvPr>
            <p:cNvSpPr/>
            <p:nvPr/>
          </p:nvSpPr>
          <p:spPr>
            <a:xfrm>
              <a:off x="1224947" y="2667205"/>
              <a:ext cx="1852333" cy="1033703"/>
            </a:xfrm>
            <a:prstGeom prst="roundRect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HN" sz="1600" b="1" dirty="0"/>
                <a:t>Distribución de Techos por </a:t>
              </a:r>
              <a:r>
                <a:rPr lang="es-HN" sz="1600" b="1" dirty="0">
                  <a:solidFill>
                    <a:srgbClr val="0070C0"/>
                  </a:solidFill>
                </a:rPr>
                <a:t>Unidad Ejecutora</a:t>
              </a:r>
            </a:p>
          </p:txBody>
        </p:sp>
        <p:cxnSp>
          <p:nvCxnSpPr>
            <p:cNvPr id="8" name="Conector: angular 7">
              <a:extLst>
                <a:ext uri="{FF2B5EF4-FFF2-40B4-BE49-F238E27FC236}">
                  <a16:creationId xmlns:a16="http://schemas.microsoft.com/office/drawing/2014/main" id="{7F88ED7A-773B-9B48-404B-696C13D63228}"/>
                </a:ext>
              </a:extLst>
            </p:cNvPr>
            <p:cNvCxnSpPr>
              <a:cxnSpLocks/>
              <a:endCxn id="3" idx="0"/>
            </p:cNvCxnSpPr>
            <p:nvPr/>
          </p:nvCxnSpPr>
          <p:spPr>
            <a:xfrm>
              <a:off x="1293959" y="2031517"/>
              <a:ext cx="857154" cy="635688"/>
            </a:xfrm>
            <a:prstGeom prst="bentConnector2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</p:grpSp>
      <p:sp>
        <p:nvSpPr>
          <p:cNvPr id="28" name="CuadroTexto 27">
            <a:extLst>
              <a:ext uri="{FF2B5EF4-FFF2-40B4-BE49-F238E27FC236}">
                <a16:creationId xmlns:a16="http://schemas.microsoft.com/office/drawing/2014/main" id="{805E1EBD-8A36-DBA4-1427-0CA88D8FAA80}"/>
              </a:ext>
            </a:extLst>
          </p:cNvPr>
          <p:cNvSpPr txBox="1"/>
          <p:nvPr/>
        </p:nvSpPr>
        <p:spPr>
          <a:xfrm>
            <a:off x="3658617" y="1156879"/>
            <a:ext cx="10166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HN" b="1" dirty="0"/>
              <a:t>Usuarios</a:t>
            </a: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7109A4C5-7F3F-7137-D943-0F41F7E262D1}"/>
              </a:ext>
            </a:extLst>
          </p:cNvPr>
          <p:cNvSpPr txBox="1"/>
          <p:nvPr/>
        </p:nvSpPr>
        <p:spPr>
          <a:xfrm>
            <a:off x="3666418" y="3231647"/>
            <a:ext cx="15087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HN" b="1" dirty="0"/>
              <a:t>Estados SIAFI:</a:t>
            </a: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A5E873F7-B5CE-F13C-2A71-96ECD30FABB0}"/>
              </a:ext>
            </a:extLst>
          </p:cNvPr>
          <p:cNvSpPr txBox="1"/>
          <p:nvPr/>
        </p:nvSpPr>
        <p:spPr>
          <a:xfrm>
            <a:off x="7014947" y="1112503"/>
            <a:ext cx="21647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HN" b="1" dirty="0"/>
              <a:t>Proceso en SIAFI Ges</a:t>
            </a:r>
          </a:p>
        </p:txBody>
      </p:sp>
      <p:sp>
        <p:nvSpPr>
          <p:cNvPr id="41" name="CuadroTexto 40">
            <a:extLst>
              <a:ext uri="{FF2B5EF4-FFF2-40B4-BE49-F238E27FC236}">
                <a16:creationId xmlns:a16="http://schemas.microsoft.com/office/drawing/2014/main" id="{F28B0C30-E19F-F2A2-0B2B-220D4F3456E5}"/>
              </a:ext>
            </a:extLst>
          </p:cNvPr>
          <p:cNvSpPr txBox="1"/>
          <p:nvPr/>
        </p:nvSpPr>
        <p:spPr>
          <a:xfrm>
            <a:off x="1531021" y="1159647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HN" b="1" dirty="0"/>
              <a:t>Flujo</a:t>
            </a:r>
          </a:p>
        </p:txBody>
      </p:sp>
      <p:cxnSp>
        <p:nvCxnSpPr>
          <p:cNvPr id="42" name="Conector recto 41">
            <a:extLst>
              <a:ext uri="{FF2B5EF4-FFF2-40B4-BE49-F238E27FC236}">
                <a16:creationId xmlns:a16="http://schemas.microsoft.com/office/drawing/2014/main" id="{1193F254-A6CB-7F71-397C-A0347C536187}"/>
              </a:ext>
            </a:extLst>
          </p:cNvPr>
          <p:cNvCxnSpPr>
            <a:cxnSpLocks/>
          </p:cNvCxnSpPr>
          <p:nvPr/>
        </p:nvCxnSpPr>
        <p:spPr>
          <a:xfrm flipV="1">
            <a:off x="3076752" y="1490890"/>
            <a:ext cx="0" cy="3836701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ector recto 43">
            <a:extLst>
              <a:ext uri="{FF2B5EF4-FFF2-40B4-BE49-F238E27FC236}">
                <a16:creationId xmlns:a16="http://schemas.microsoft.com/office/drawing/2014/main" id="{EDBFA8C3-61FA-7021-C0EF-7D3B451452B5}"/>
              </a:ext>
            </a:extLst>
          </p:cNvPr>
          <p:cNvCxnSpPr>
            <a:cxnSpLocks/>
          </p:cNvCxnSpPr>
          <p:nvPr/>
        </p:nvCxnSpPr>
        <p:spPr>
          <a:xfrm flipV="1">
            <a:off x="6392174" y="1428329"/>
            <a:ext cx="0" cy="3836701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Elipse 4">
            <a:extLst>
              <a:ext uri="{FF2B5EF4-FFF2-40B4-BE49-F238E27FC236}">
                <a16:creationId xmlns:a16="http://schemas.microsoft.com/office/drawing/2014/main" id="{F908B47B-7655-6BFD-821B-039CA6EEBB24}"/>
              </a:ext>
            </a:extLst>
          </p:cNvPr>
          <p:cNvSpPr/>
          <p:nvPr/>
        </p:nvSpPr>
        <p:spPr>
          <a:xfrm>
            <a:off x="471576" y="2404797"/>
            <a:ext cx="601200" cy="600642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dirty="0"/>
              <a:t>5</a:t>
            </a:r>
          </a:p>
        </p:txBody>
      </p:sp>
      <p:sp>
        <p:nvSpPr>
          <p:cNvPr id="36" name="Rectángulo 35">
            <a:extLst>
              <a:ext uri="{FF2B5EF4-FFF2-40B4-BE49-F238E27FC236}">
                <a16:creationId xmlns:a16="http://schemas.microsoft.com/office/drawing/2014/main" id="{9E63361E-C654-0F79-D322-63BF8F7004A3}"/>
              </a:ext>
            </a:extLst>
          </p:cNvPr>
          <p:cNvSpPr/>
          <p:nvPr/>
        </p:nvSpPr>
        <p:spPr>
          <a:xfrm>
            <a:off x="7815898" y="5123816"/>
            <a:ext cx="2727617" cy="273886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EAC2AC3D-2D95-98CD-AC0D-6186E5378E4E}"/>
              </a:ext>
            </a:extLst>
          </p:cNvPr>
          <p:cNvSpPr txBox="1"/>
          <p:nvPr/>
        </p:nvSpPr>
        <p:spPr>
          <a:xfrm>
            <a:off x="3327163" y="1565235"/>
            <a:ext cx="32004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s-HN" dirty="0"/>
              <a:t>Subgerente Administrativo Institucional</a:t>
            </a:r>
          </a:p>
          <a:p>
            <a:pPr marL="342900" indent="-342900">
              <a:buFont typeface="+mj-lt"/>
              <a:buAutoNum type="arabicPeriod"/>
            </a:pPr>
            <a:r>
              <a:rPr lang="es-HN" dirty="0"/>
              <a:t>Gerente Administrativo Institucional</a:t>
            </a: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C60F7641-3C39-583B-A654-FF12925EEE10}"/>
              </a:ext>
            </a:extLst>
          </p:cNvPr>
          <p:cNvSpPr txBox="1"/>
          <p:nvPr/>
        </p:nvSpPr>
        <p:spPr>
          <a:xfrm>
            <a:off x="3516949" y="3674049"/>
            <a:ext cx="152086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/>
              <a:t>Inicial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/>
              <a:t>En Registro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/>
              <a:t>Solicitado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/>
              <a:t>Aprobado</a:t>
            </a:r>
          </a:p>
        </p:txBody>
      </p:sp>
      <p:sp>
        <p:nvSpPr>
          <p:cNvPr id="26" name="Diagrama de flujo: multidocumento 25">
            <a:hlinkClick r:id="rId4" action="ppaction://hlinksldjump"/>
            <a:extLst>
              <a:ext uri="{FF2B5EF4-FFF2-40B4-BE49-F238E27FC236}">
                <a16:creationId xmlns:a16="http://schemas.microsoft.com/office/drawing/2014/main" id="{E76AFA5E-F0C3-8346-7CFA-44E012B48220}"/>
              </a:ext>
            </a:extLst>
          </p:cNvPr>
          <p:cNvSpPr/>
          <p:nvPr/>
        </p:nvSpPr>
        <p:spPr>
          <a:xfrm>
            <a:off x="10903733" y="3049524"/>
            <a:ext cx="1060704" cy="758952"/>
          </a:xfrm>
          <a:prstGeom prst="flowChartMultidocumen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dirty="0"/>
              <a:t>Flujo</a:t>
            </a:r>
          </a:p>
        </p:txBody>
      </p:sp>
    </p:spTree>
    <p:extLst>
      <p:ext uri="{BB962C8B-B14F-4D97-AF65-F5344CB8AC3E}">
        <p14:creationId xmlns:p14="http://schemas.microsoft.com/office/powerpoint/2010/main" val="9196956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A8C1A286-9939-98AA-B9A9-4A8E833516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0157" y="5935091"/>
            <a:ext cx="782017" cy="828018"/>
          </a:xfrm>
          <a:prstGeom prst="rect">
            <a:avLst/>
          </a:prstGeom>
        </p:spPr>
      </p:pic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386CDECD-9357-E1BF-0171-2684FA224654}"/>
              </a:ext>
            </a:extLst>
          </p:cNvPr>
          <p:cNvCxnSpPr/>
          <p:nvPr/>
        </p:nvCxnSpPr>
        <p:spPr>
          <a:xfrm>
            <a:off x="1293959" y="5921025"/>
            <a:ext cx="9428672" cy="0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 descr="Interfaz de usuario gráfica, Word&#10;&#10;Descripción generada automáticamente">
            <a:extLst>
              <a:ext uri="{FF2B5EF4-FFF2-40B4-BE49-F238E27FC236}">
                <a16:creationId xmlns:a16="http://schemas.microsoft.com/office/drawing/2014/main" id="{DE44D481-871B-3277-0B35-CED9C0153B6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30" t="52614" r="10423" b="1158"/>
          <a:stretch/>
        </p:blipFill>
        <p:spPr>
          <a:xfrm>
            <a:off x="1427973" y="1828900"/>
            <a:ext cx="9076757" cy="4023883"/>
          </a:xfrm>
          <a:prstGeom prst="rect">
            <a:avLst/>
          </a:prstGeom>
          <a:ln w="31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2" name="CuadroTexto 31">
            <a:extLst>
              <a:ext uri="{FF2B5EF4-FFF2-40B4-BE49-F238E27FC236}">
                <a16:creationId xmlns:a16="http://schemas.microsoft.com/office/drawing/2014/main" id="{474E4BCF-D3DB-E702-3917-4A1D45849B99}"/>
              </a:ext>
            </a:extLst>
          </p:cNvPr>
          <p:cNvSpPr txBox="1"/>
          <p:nvPr/>
        </p:nvSpPr>
        <p:spPr>
          <a:xfrm>
            <a:off x="2663588" y="1141678"/>
            <a:ext cx="68648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HN" sz="2800" dirty="0">
                <a:solidFill>
                  <a:schemeClr val="bg1">
                    <a:lumMod val="50000"/>
                  </a:schemeClr>
                </a:solidFill>
                <a:latin typeface="Amasis MT Pro Medium" panose="02040604050005020304" pitchFamily="18" charset="0"/>
              </a:rPr>
              <a:t>Flujograma Formulación Presupuestaria</a:t>
            </a:r>
          </a:p>
        </p:txBody>
      </p:sp>
      <p:sp>
        <p:nvSpPr>
          <p:cNvPr id="34" name="Diagrama de flujo: terminador 33">
            <a:extLst>
              <a:ext uri="{FF2B5EF4-FFF2-40B4-BE49-F238E27FC236}">
                <a16:creationId xmlns:a16="http://schemas.microsoft.com/office/drawing/2014/main" id="{510920A9-8C4A-1F6E-E46B-D97ED8AC59D1}"/>
              </a:ext>
            </a:extLst>
          </p:cNvPr>
          <p:cNvSpPr/>
          <p:nvPr/>
        </p:nvSpPr>
        <p:spPr>
          <a:xfrm>
            <a:off x="158365" y="2435507"/>
            <a:ext cx="979371" cy="412718"/>
          </a:xfrm>
          <a:prstGeom prst="flowChartTerminator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b="1" dirty="0"/>
              <a:t>Inicio</a:t>
            </a:r>
          </a:p>
        </p:txBody>
      </p:sp>
      <p:cxnSp>
        <p:nvCxnSpPr>
          <p:cNvPr id="18" name="Conector recto de flecha 17">
            <a:extLst>
              <a:ext uri="{FF2B5EF4-FFF2-40B4-BE49-F238E27FC236}">
                <a16:creationId xmlns:a16="http://schemas.microsoft.com/office/drawing/2014/main" id="{03C94BAD-7F52-AABC-8A21-C73EC1864CE4}"/>
              </a:ext>
            </a:extLst>
          </p:cNvPr>
          <p:cNvCxnSpPr>
            <a:stCxn id="34" idx="3"/>
          </p:cNvCxnSpPr>
          <p:nvPr/>
        </p:nvCxnSpPr>
        <p:spPr>
          <a:xfrm>
            <a:off x="1137736" y="2641866"/>
            <a:ext cx="29654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Elipse 19">
            <a:extLst>
              <a:ext uri="{FF2B5EF4-FFF2-40B4-BE49-F238E27FC236}">
                <a16:creationId xmlns:a16="http://schemas.microsoft.com/office/drawing/2014/main" id="{03223D19-1BE2-E7AA-2C1C-2FE0E0152168}"/>
              </a:ext>
            </a:extLst>
          </p:cNvPr>
          <p:cNvSpPr/>
          <p:nvPr/>
        </p:nvSpPr>
        <p:spPr>
          <a:xfrm>
            <a:off x="4848052" y="1635053"/>
            <a:ext cx="180000" cy="18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sp>
        <p:nvSpPr>
          <p:cNvPr id="36" name="Elipse 35">
            <a:extLst>
              <a:ext uri="{FF2B5EF4-FFF2-40B4-BE49-F238E27FC236}">
                <a16:creationId xmlns:a16="http://schemas.microsoft.com/office/drawing/2014/main" id="{28C00C49-E498-61CC-0A3D-5B093D20BB90}"/>
              </a:ext>
            </a:extLst>
          </p:cNvPr>
          <p:cNvSpPr/>
          <p:nvPr/>
        </p:nvSpPr>
        <p:spPr>
          <a:xfrm>
            <a:off x="6363415" y="1632182"/>
            <a:ext cx="180000" cy="18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sp>
        <p:nvSpPr>
          <p:cNvPr id="21" name="Elipse 20">
            <a:hlinkClick r:id="rId4" action="ppaction://hlinksldjump"/>
            <a:extLst>
              <a:ext uri="{FF2B5EF4-FFF2-40B4-BE49-F238E27FC236}">
                <a16:creationId xmlns:a16="http://schemas.microsoft.com/office/drawing/2014/main" id="{B7791F59-87A8-EF10-A344-8C8FAB0E1232}"/>
              </a:ext>
            </a:extLst>
          </p:cNvPr>
          <p:cNvSpPr/>
          <p:nvPr/>
        </p:nvSpPr>
        <p:spPr>
          <a:xfrm>
            <a:off x="2327386" y="2478637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1</a:t>
            </a:r>
            <a:endParaRPr lang="es-HN" dirty="0"/>
          </a:p>
        </p:txBody>
      </p:sp>
      <p:sp>
        <p:nvSpPr>
          <p:cNvPr id="22" name="Elipse 21">
            <a:hlinkClick r:id="rId5" action="ppaction://hlinksldjump"/>
            <a:extLst>
              <a:ext uri="{FF2B5EF4-FFF2-40B4-BE49-F238E27FC236}">
                <a16:creationId xmlns:a16="http://schemas.microsoft.com/office/drawing/2014/main" id="{B292A8C2-D6FC-5D6E-6B3A-76AA899DB047}"/>
              </a:ext>
            </a:extLst>
          </p:cNvPr>
          <p:cNvSpPr/>
          <p:nvPr/>
        </p:nvSpPr>
        <p:spPr>
          <a:xfrm>
            <a:off x="2829474" y="2766637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2</a:t>
            </a:r>
            <a:endParaRPr lang="es-HN" dirty="0"/>
          </a:p>
        </p:txBody>
      </p:sp>
      <p:sp>
        <p:nvSpPr>
          <p:cNvPr id="23" name="Elipse 22">
            <a:hlinkClick r:id="rId6" action="ppaction://hlinksldjump"/>
            <a:extLst>
              <a:ext uri="{FF2B5EF4-FFF2-40B4-BE49-F238E27FC236}">
                <a16:creationId xmlns:a16="http://schemas.microsoft.com/office/drawing/2014/main" id="{D125CFE0-0937-1A60-A384-66D501E74636}"/>
              </a:ext>
            </a:extLst>
          </p:cNvPr>
          <p:cNvSpPr/>
          <p:nvPr/>
        </p:nvSpPr>
        <p:spPr>
          <a:xfrm>
            <a:off x="5318813" y="2462892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3</a:t>
            </a:r>
            <a:endParaRPr lang="es-HN" dirty="0"/>
          </a:p>
        </p:txBody>
      </p:sp>
      <p:sp>
        <p:nvSpPr>
          <p:cNvPr id="29" name="Elipse 28">
            <a:hlinkClick r:id="rId7" action="ppaction://hlinksldjump"/>
            <a:extLst>
              <a:ext uri="{FF2B5EF4-FFF2-40B4-BE49-F238E27FC236}">
                <a16:creationId xmlns:a16="http://schemas.microsoft.com/office/drawing/2014/main" id="{F60ED512-A219-1E07-95C3-EEFD8551B315}"/>
              </a:ext>
            </a:extLst>
          </p:cNvPr>
          <p:cNvSpPr/>
          <p:nvPr/>
        </p:nvSpPr>
        <p:spPr>
          <a:xfrm>
            <a:off x="6831983" y="2472027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4</a:t>
            </a:r>
            <a:endParaRPr lang="es-HN" dirty="0"/>
          </a:p>
        </p:txBody>
      </p:sp>
      <p:sp>
        <p:nvSpPr>
          <p:cNvPr id="33" name="Elipse 32">
            <a:hlinkClick r:id="rId8" action="ppaction://hlinksldjump"/>
            <a:extLst>
              <a:ext uri="{FF2B5EF4-FFF2-40B4-BE49-F238E27FC236}">
                <a16:creationId xmlns:a16="http://schemas.microsoft.com/office/drawing/2014/main" id="{450333F5-9DF8-2277-BCB7-478D5CD69A49}"/>
              </a:ext>
            </a:extLst>
          </p:cNvPr>
          <p:cNvSpPr/>
          <p:nvPr/>
        </p:nvSpPr>
        <p:spPr>
          <a:xfrm>
            <a:off x="6878306" y="3822952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5</a:t>
            </a:r>
            <a:endParaRPr lang="es-HN" dirty="0"/>
          </a:p>
        </p:txBody>
      </p:sp>
      <p:sp>
        <p:nvSpPr>
          <p:cNvPr id="35" name="Elipse 34">
            <a:hlinkClick r:id="rId9" action="ppaction://hlinksldjump"/>
            <a:extLst>
              <a:ext uri="{FF2B5EF4-FFF2-40B4-BE49-F238E27FC236}">
                <a16:creationId xmlns:a16="http://schemas.microsoft.com/office/drawing/2014/main" id="{BDBA147D-DEE6-7455-99CA-657DE40EAE2C}"/>
              </a:ext>
            </a:extLst>
          </p:cNvPr>
          <p:cNvSpPr/>
          <p:nvPr/>
        </p:nvSpPr>
        <p:spPr>
          <a:xfrm>
            <a:off x="3849881" y="2750892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6</a:t>
            </a:r>
            <a:endParaRPr lang="es-HN" dirty="0"/>
          </a:p>
        </p:txBody>
      </p:sp>
      <p:sp>
        <p:nvSpPr>
          <p:cNvPr id="37" name="Elipse 36">
            <a:hlinkClick r:id="rId10" action="ppaction://hlinksldjump"/>
            <a:extLst>
              <a:ext uri="{FF2B5EF4-FFF2-40B4-BE49-F238E27FC236}">
                <a16:creationId xmlns:a16="http://schemas.microsoft.com/office/drawing/2014/main" id="{060BE32F-FE73-2D27-EDA4-EB1E67910576}"/>
              </a:ext>
            </a:extLst>
          </p:cNvPr>
          <p:cNvSpPr/>
          <p:nvPr/>
        </p:nvSpPr>
        <p:spPr>
          <a:xfrm>
            <a:off x="3849881" y="2232356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7</a:t>
            </a:r>
            <a:endParaRPr lang="es-HN" dirty="0"/>
          </a:p>
        </p:txBody>
      </p:sp>
      <p:sp>
        <p:nvSpPr>
          <p:cNvPr id="38" name="Elipse 37">
            <a:hlinkClick r:id="rId11" action="ppaction://hlinksldjump"/>
            <a:extLst>
              <a:ext uri="{FF2B5EF4-FFF2-40B4-BE49-F238E27FC236}">
                <a16:creationId xmlns:a16="http://schemas.microsoft.com/office/drawing/2014/main" id="{272FDBBF-19B4-E8AD-8BC0-C5F4E72EE265}"/>
              </a:ext>
            </a:extLst>
          </p:cNvPr>
          <p:cNvSpPr/>
          <p:nvPr/>
        </p:nvSpPr>
        <p:spPr>
          <a:xfrm>
            <a:off x="8410380" y="5020994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8</a:t>
            </a:r>
            <a:endParaRPr lang="es-HN" dirty="0"/>
          </a:p>
        </p:txBody>
      </p:sp>
      <p:sp>
        <p:nvSpPr>
          <p:cNvPr id="39" name="Elipse 38">
            <a:hlinkClick r:id="rId12" action="ppaction://hlinksldjump"/>
            <a:extLst>
              <a:ext uri="{FF2B5EF4-FFF2-40B4-BE49-F238E27FC236}">
                <a16:creationId xmlns:a16="http://schemas.microsoft.com/office/drawing/2014/main" id="{C3E6F49A-A876-00CF-C451-856C53B2621A}"/>
              </a:ext>
            </a:extLst>
          </p:cNvPr>
          <p:cNvSpPr/>
          <p:nvPr/>
        </p:nvSpPr>
        <p:spPr>
          <a:xfrm>
            <a:off x="8398916" y="3825750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9</a:t>
            </a:r>
            <a:endParaRPr lang="es-HN" dirty="0"/>
          </a:p>
        </p:txBody>
      </p:sp>
      <p:sp>
        <p:nvSpPr>
          <p:cNvPr id="40" name="Elipse 39">
            <a:hlinkClick r:id="rId13" action="ppaction://hlinksldjump"/>
            <a:extLst>
              <a:ext uri="{FF2B5EF4-FFF2-40B4-BE49-F238E27FC236}">
                <a16:creationId xmlns:a16="http://schemas.microsoft.com/office/drawing/2014/main" id="{6CAC0279-3EFE-0ED5-CD59-CAF87812A002}"/>
              </a:ext>
            </a:extLst>
          </p:cNvPr>
          <p:cNvSpPr/>
          <p:nvPr/>
        </p:nvSpPr>
        <p:spPr>
          <a:xfrm>
            <a:off x="8410380" y="2416866"/>
            <a:ext cx="450000" cy="450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000" dirty="0"/>
              <a:t>12</a:t>
            </a:r>
            <a:endParaRPr lang="es-HN" sz="1050" dirty="0"/>
          </a:p>
        </p:txBody>
      </p:sp>
      <p:sp>
        <p:nvSpPr>
          <p:cNvPr id="43" name="Elipse 42">
            <a:hlinkClick r:id="rId14" action="ppaction://hlinksldjump"/>
            <a:extLst>
              <a:ext uri="{FF2B5EF4-FFF2-40B4-BE49-F238E27FC236}">
                <a16:creationId xmlns:a16="http://schemas.microsoft.com/office/drawing/2014/main" id="{E81287E7-5BEC-19CC-4AD9-F5EE6310B8EA}"/>
              </a:ext>
            </a:extLst>
          </p:cNvPr>
          <p:cNvSpPr/>
          <p:nvPr/>
        </p:nvSpPr>
        <p:spPr>
          <a:xfrm>
            <a:off x="9919526" y="3744750"/>
            <a:ext cx="450000" cy="450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000" dirty="0"/>
              <a:t>10</a:t>
            </a:r>
            <a:endParaRPr lang="es-HN" sz="1050" dirty="0"/>
          </a:p>
        </p:txBody>
      </p:sp>
      <p:sp>
        <p:nvSpPr>
          <p:cNvPr id="44" name="Elipse 43">
            <a:hlinkClick r:id="rId15" action="ppaction://hlinksldjump"/>
            <a:extLst>
              <a:ext uri="{FF2B5EF4-FFF2-40B4-BE49-F238E27FC236}">
                <a16:creationId xmlns:a16="http://schemas.microsoft.com/office/drawing/2014/main" id="{1A37042B-4A47-D554-516C-47F59A9E70D5}"/>
              </a:ext>
            </a:extLst>
          </p:cNvPr>
          <p:cNvSpPr/>
          <p:nvPr/>
        </p:nvSpPr>
        <p:spPr>
          <a:xfrm>
            <a:off x="9919526" y="2377962"/>
            <a:ext cx="450000" cy="450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000" dirty="0"/>
              <a:t>11</a:t>
            </a:r>
            <a:endParaRPr lang="es-HN" sz="1050" dirty="0"/>
          </a:p>
        </p:txBody>
      </p:sp>
    </p:spTree>
    <p:extLst>
      <p:ext uri="{BB962C8B-B14F-4D97-AF65-F5344CB8AC3E}">
        <p14:creationId xmlns:p14="http://schemas.microsoft.com/office/powerpoint/2010/main" val="7575519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A8C1A286-9939-98AA-B9A9-4A8E833516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0157" y="5935091"/>
            <a:ext cx="782017" cy="828018"/>
          </a:xfrm>
          <a:prstGeom prst="rect">
            <a:avLst/>
          </a:prstGeom>
        </p:spPr>
      </p:pic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386CDECD-9357-E1BF-0171-2684FA224654}"/>
              </a:ext>
            </a:extLst>
          </p:cNvPr>
          <p:cNvCxnSpPr/>
          <p:nvPr/>
        </p:nvCxnSpPr>
        <p:spPr>
          <a:xfrm>
            <a:off x="1293959" y="5921025"/>
            <a:ext cx="9428672" cy="0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Grupo 26">
            <a:extLst>
              <a:ext uri="{FF2B5EF4-FFF2-40B4-BE49-F238E27FC236}">
                <a16:creationId xmlns:a16="http://schemas.microsoft.com/office/drawing/2014/main" id="{BA909380-35E8-11C9-3371-96F686172CF1}"/>
              </a:ext>
            </a:extLst>
          </p:cNvPr>
          <p:cNvGrpSpPr/>
          <p:nvPr/>
        </p:nvGrpSpPr>
        <p:grpSpPr>
          <a:xfrm>
            <a:off x="1012736" y="2748531"/>
            <a:ext cx="1695956" cy="1655119"/>
            <a:chOff x="1224947" y="2031517"/>
            <a:chExt cx="1852333" cy="1669391"/>
          </a:xfrm>
        </p:grpSpPr>
        <p:sp>
          <p:nvSpPr>
            <p:cNvPr id="3" name="Rectángulo: esquinas redondeadas 2">
              <a:extLst>
                <a:ext uri="{FF2B5EF4-FFF2-40B4-BE49-F238E27FC236}">
                  <a16:creationId xmlns:a16="http://schemas.microsoft.com/office/drawing/2014/main" id="{65BC7C03-D578-1C05-E28A-FEBDFAE80B12}"/>
                </a:ext>
              </a:extLst>
            </p:cNvPr>
            <p:cNvSpPr/>
            <p:nvPr/>
          </p:nvSpPr>
          <p:spPr>
            <a:xfrm>
              <a:off x="1224947" y="2667205"/>
              <a:ext cx="1852333" cy="1033703"/>
            </a:xfrm>
            <a:prstGeom prst="roundRect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HN" sz="1600" b="1" dirty="0"/>
                <a:t>P.O.A</a:t>
              </a:r>
            </a:p>
            <a:p>
              <a:pPr algn="ctr"/>
              <a:r>
                <a:rPr lang="es-HN" sz="1600" b="1" dirty="0">
                  <a:solidFill>
                    <a:srgbClr val="0070C0"/>
                  </a:solidFill>
                </a:rPr>
                <a:t>Producción</a:t>
              </a:r>
            </a:p>
          </p:txBody>
        </p:sp>
        <p:cxnSp>
          <p:nvCxnSpPr>
            <p:cNvPr id="8" name="Conector: angular 7">
              <a:extLst>
                <a:ext uri="{FF2B5EF4-FFF2-40B4-BE49-F238E27FC236}">
                  <a16:creationId xmlns:a16="http://schemas.microsoft.com/office/drawing/2014/main" id="{7F88ED7A-773B-9B48-404B-696C13D63228}"/>
                </a:ext>
              </a:extLst>
            </p:cNvPr>
            <p:cNvCxnSpPr>
              <a:cxnSpLocks/>
              <a:endCxn id="3" idx="0"/>
            </p:cNvCxnSpPr>
            <p:nvPr/>
          </p:nvCxnSpPr>
          <p:spPr>
            <a:xfrm>
              <a:off x="1293959" y="2031517"/>
              <a:ext cx="857154" cy="635688"/>
            </a:xfrm>
            <a:prstGeom prst="bentConnector2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</p:grpSp>
      <p:sp>
        <p:nvSpPr>
          <p:cNvPr id="28" name="CuadroTexto 27">
            <a:extLst>
              <a:ext uri="{FF2B5EF4-FFF2-40B4-BE49-F238E27FC236}">
                <a16:creationId xmlns:a16="http://schemas.microsoft.com/office/drawing/2014/main" id="{805E1EBD-8A36-DBA4-1427-0CA88D8FAA80}"/>
              </a:ext>
            </a:extLst>
          </p:cNvPr>
          <p:cNvSpPr txBox="1"/>
          <p:nvPr/>
        </p:nvSpPr>
        <p:spPr>
          <a:xfrm>
            <a:off x="3658617" y="1156879"/>
            <a:ext cx="10166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HN" b="1" dirty="0"/>
              <a:t>Usuarios</a:t>
            </a: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7109A4C5-7F3F-7137-D943-0F41F7E262D1}"/>
              </a:ext>
            </a:extLst>
          </p:cNvPr>
          <p:cNvSpPr txBox="1"/>
          <p:nvPr/>
        </p:nvSpPr>
        <p:spPr>
          <a:xfrm>
            <a:off x="3666418" y="3231647"/>
            <a:ext cx="15087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HN" b="1" dirty="0"/>
              <a:t>Estados SIAFI:</a:t>
            </a: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A5E873F7-B5CE-F13C-2A71-96ECD30FABB0}"/>
              </a:ext>
            </a:extLst>
          </p:cNvPr>
          <p:cNvSpPr txBox="1"/>
          <p:nvPr/>
        </p:nvSpPr>
        <p:spPr>
          <a:xfrm>
            <a:off x="7014947" y="1112503"/>
            <a:ext cx="21647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HN" b="1" dirty="0"/>
              <a:t>Proceso en SIAFI Ges</a:t>
            </a:r>
          </a:p>
        </p:txBody>
      </p:sp>
      <p:sp>
        <p:nvSpPr>
          <p:cNvPr id="41" name="CuadroTexto 40">
            <a:extLst>
              <a:ext uri="{FF2B5EF4-FFF2-40B4-BE49-F238E27FC236}">
                <a16:creationId xmlns:a16="http://schemas.microsoft.com/office/drawing/2014/main" id="{F28B0C30-E19F-F2A2-0B2B-220D4F3456E5}"/>
              </a:ext>
            </a:extLst>
          </p:cNvPr>
          <p:cNvSpPr txBox="1"/>
          <p:nvPr/>
        </p:nvSpPr>
        <p:spPr>
          <a:xfrm>
            <a:off x="1531021" y="1159647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HN" b="1" dirty="0"/>
              <a:t>Flujo</a:t>
            </a:r>
          </a:p>
        </p:txBody>
      </p:sp>
      <p:cxnSp>
        <p:nvCxnSpPr>
          <p:cNvPr id="42" name="Conector recto 41">
            <a:extLst>
              <a:ext uri="{FF2B5EF4-FFF2-40B4-BE49-F238E27FC236}">
                <a16:creationId xmlns:a16="http://schemas.microsoft.com/office/drawing/2014/main" id="{1193F254-A6CB-7F71-397C-A0347C536187}"/>
              </a:ext>
            </a:extLst>
          </p:cNvPr>
          <p:cNvCxnSpPr>
            <a:cxnSpLocks/>
          </p:cNvCxnSpPr>
          <p:nvPr/>
        </p:nvCxnSpPr>
        <p:spPr>
          <a:xfrm flipV="1">
            <a:off x="3076752" y="1490890"/>
            <a:ext cx="0" cy="3836701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ector recto 43">
            <a:extLst>
              <a:ext uri="{FF2B5EF4-FFF2-40B4-BE49-F238E27FC236}">
                <a16:creationId xmlns:a16="http://schemas.microsoft.com/office/drawing/2014/main" id="{EDBFA8C3-61FA-7021-C0EF-7D3B451452B5}"/>
              </a:ext>
            </a:extLst>
          </p:cNvPr>
          <p:cNvCxnSpPr>
            <a:cxnSpLocks/>
          </p:cNvCxnSpPr>
          <p:nvPr/>
        </p:nvCxnSpPr>
        <p:spPr>
          <a:xfrm flipV="1">
            <a:off x="6392174" y="1428329"/>
            <a:ext cx="0" cy="3836701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Elipse 4">
            <a:extLst>
              <a:ext uri="{FF2B5EF4-FFF2-40B4-BE49-F238E27FC236}">
                <a16:creationId xmlns:a16="http://schemas.microsoft.com/office/drawing/2014/main" id="{F908B47B-7655-6BFD-821B-039CA6EEBB24}"/>
              </a:ext>
            </a:extLst>
          </p:cNvPr>
          <p:cNvSpPr/>
          <p:nvPr/>
        </p:nvSpPr>
        <p:spPr>
          <a:xfrm>
            <a:off x="471576" y="2404797"/>
            <a:ext cx="601200" cy="600642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dirty="0"/>
              <a:t>6</a:t>
            </a:r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EAC2AC3D-2D95-98CD-AC0D-6186E5378E4E}"/>
              </a:ext>
            </a:extLst>
          </p:cNvPr>
          <p:cNvSpPr txBox="1"/>
          <p:nvPr/>
        </p:nvSpPr>
        <p:spPr>
          <a:xfrm>
            <a:off x="3327163" y="1565235"/>
            <a:ext cx="32004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s-HN" dirty="0"/>
              <a:t>Analista UE</a:t>
            </a:r>
          </a:p>
          <a:p>
            <a:pPr marL="342900" indent="-342900">
              <a:buFont typeface="+mj-lt"/>
              <a:buAutoNum type="arabicPeriod"/>
            </a:pPr>
            <a:r>
              <a:rPr lang="es-HN" dirty="0"/>
              <a:t>Analista UPEG A/B (</a:t>
            </a:r>
            <a:r>
              <a:rPr lang="es-HN" dirty="0">
                <a:solidFill>
                  <a:srgbClr val="51C6DA"/>
                </a:solidFill>
              </a:rPr>
              <a:t>Instituciones Grandes</a:t>
            </a:r>
            <a:r>
              <a:rPr lang="es-HN" dirty="0"/>
              <a:t>)</a:t>
            </a:r>
          </a:p>
          <a:p>
            <a:pPr marL="342900" indent="-342900">
              <a:buFont typeface="+mj-lt"/>
              <a:buAutoNum type="arabicPeriod"/>
            </a:pPr>
            <a:r>
              <a:rPr lang="es-HN" dirty="0"/>
              <a:t>Director UPEG</a:t>
            </a: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C60F7641-3C39-583B-A654-FF12925EEE10}"/>
              </a:ext>
            </a:extLst>
          </p:cNvPr>
          <p:cNvSpPr txBox="1"/>
          <p:nvPr/>
        </p:nvSpPr>
        <p:spPr>
          <a:xfrm>
            <a:off x="3516949" y="3674049"/>
            <a:ext cx="152086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/>
              <a:t>En Registro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/>
              <a:t>Registrado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/>
              <a:t>Autorizado</a:t>
            </a:r>
          </a:p>
        </p:txBody>
      </p:sp>
      <p:pic>
        <p:nvPicPr>
          <p:cNvPr id="26" name="Imagen 25">
            <a:extLst>
              <a:ext uri="{FF2B5EF4-FFF2-40B4-BE49-F238E27FC236}">
                <a16:creationId xmlns:a16="http://schemas.microsoft.com/office/drawing/2014/main" id="{C1BAE28E-B712-2966-5CD0-AA09AD7E9A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1395" y="2206668"/>
            <a:ext cx="4086795" cy="28293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9" name="Rectángulo 28">
            <a:extLst>
              <a:ext uri="{FF2B5EF4-FFF2-40B4-BE49-F238E27FC236}">
                <a16:creationId xmlns:a16="http://schemas.microsoft.com/office/drawing/2014/main" id="{F26846D0-592D-979E-8CCE-60CF1FC1E33B}"/>
              </a:ext>
            </a:extLst>
          </p:cNvPr>
          <p:cNvSpPr/>
          <p:nvPr/>
        </p:nvSpPr>
        <p:spPr>
          <a:xfrm>
            <a:off x="7256017" y="2759505"/>
            <a:ext cx="1923690" cy="273886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sp>
        <p:nvSpPr>
          <p:cNvPr id="30" name="Rectángulo 29">
            <a:extLst>
              <a:ext uri="{FF2B5EF4-FFF2-40B4-BE49-F238E27FC236}">
                <a16:creationId xmlns:a16="http://schemas.microsoft.com/office/drawing/2014/main" id="{13F31D3D-6F5B-8FB0-5568-125561BF753D}"/>
              </a:ext>
            </a:extLst>
          </p:cNvPr>
          <p:cNvSpPr/>
          <p:nvPr/>
        </p:nvSpPr>
        <p:spPr>
          <a:xfrm>
            <a:off x="7908749" y="4751509"/>
            <a:ext cx="2727617" cy="273886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sp>
        <p:nvSpPr>
          <p:cNvPr id="32" name="Diagrama de flujo: multidocumento 31">
            <a:hlinkClick r:id="rId4" action="ppaction://hlinksldjump"/>
            <a:extLst>
              <a:ext uri="{FF2B5EF4-FFF2-40B4-BE49-F238E27FC236}">
                <a16:creationId xmlns:a16="http://schemas.microsoft.com/office/drawing/2014/main" id="{2949C1CD-8390-55E3-52B1-A233435E6E5B}"/>
              </a:ext>
            </a:extLst>
          </p:cNvPr>
          <p:cNvSpPr/>
          <p:nvPr/>
        </p:nvSpPr>
        <p:spPr>
          <a:xfrm>
            <a:off x="10980969" y="3049524"/>
            <a:ext cx="1060704" cy="758952"/>
          </a:xfrm>
          <a:prstGeom prst="flowChartMultidocumen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dirty="0"/>
              <a:t>Flujo</a:t>
            </a:r>
          </a:p>
        </p:txBody>
      </p:sp>
    </p:spTree>
    <p:extLst>
      <p:ext uri="{BB962C8B-B14F-4D97-AF65-F5344CB8AC3E}">
        <p14:creationId xmlns:p14="http://schemas.microsoft.com/office/powerpoint/2010/main" val="8205778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A8C1A286-9939-98AA-B9A9-4A8E833516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0157" y="5935091"/>
            <a:ext cx="782017" cy="828018"/>
          </a:xfrm>
          <a:prstGeom prst="rect">
            <a:avLst/>
          </a:prstGeom>
        </p:spPr>
      </p:pic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386CDECD-9357-E1BF-0171-2684FA224654}"/>
              </a:ext>
            </a:extLst>
          </p:cNvPr>
          <p:cNvCxnSpPr/>
          <p:nvPr/>
        </p:nvCxnSpPr>
        <p:spPr>
          <a:xfrm>
            <a:off x="1293959" y="5921025"/>
            <a:ext cx="9428672" cy="0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 descr="Interfaz de usuario gráfica, Word&#10;&#10;Descripción generada automáticamente">
            <a:extLst>
              <a:ext uri="{FF2B5EF4-FFF2-40B4-BE49-F238E27FC236}">
                <a16:creationId xmlns:a16="http://schemas.microsoft.com/office/drawing/2014/main" id="{DE44D481-871B-3277-0B35-CED9C0153B6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30" t="52614" r="10423" b="1158"/>
          <a:stretch/>
        </p:blipFill>
        <p:spPr>
          <a:xfrm>
            <a:off x="1427973" y="1828900"/>
            <a:ext cx="9076757" cy="4023883"/>
          </a:xfrm>
          <a:prstGeom prst="rect">
            <a:avLst/>
          </a:prstGeom>
          <a:ln w="31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2" name="CuadroTexto 31">
            <a:extLst>
              <a:ext uri="{FF2B5EF4-FFF2-40B4-BE49-F238E27FC236}">
                <a16:creationId xmlns:a16="http://schemas.microsoft.com/office/drawing/2014/main" id="{474E4BCF-D3DB-E702-3917-4A1D45849B99}"/>
              </a:ext>
            </a:extLst>
          </p:cNvPr>
          <p:cNvSpPr txBox="1"/>
          <p:nvPr/>
        </p:nvSpPr>
        <p:spPr>
          <a:xfrm>
            <a:off x="2663588" y="1141678"/>
            <a:ext cx="68648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HN" sz="2800" dirty="0">
                <a:solidFill>
                  <a:schemeClr val="bg1">
                    <a:lumMod val="50000"/>
                  </a:schemeClr>
                </a:solidFill>
                <a:latin typeface="Amasis MT Pro Medium" panose="02040604050005020304" pitchFamily="18" charset="0"/>
              </a:rPr>
              <a:t>Flujograma Formulación Presupuestaria</a:t>
            </a:r>
          </a:p>
        </p:txBody>
      </p:sp>
      <p:sp>
        <p:nvSpPr>
          <p:cNvPr id="34" name="Diagrama de flujo: terminador 33">
            <a:extLst>
              <a:ext uri="{FF2B5EF4-FFF2-40B4-BE49-F238E27FC236}">
                <a16:creationId xmlns:a16="http://schemas.microsoft.com/office/drawing/2014/main" id="{510920A9-8C4A-1F6E-E46B-D97ED8AC59D1}"/>
              </a:ext>
            </a:extLst>
          </p:cNvPr>
          <p:cNvSpPr/>
          <p:nvPr/>
        </p:nvSpPr>
        <p:spPr>
          <a:xfrm>
            <a:off x="158365" y="2435507"/>
            <a:ext cx="979371" cy="412718"/>
          </a:xfrm>
          <a:prstGeom prst="flowChartTerminator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b="1" dirty="0"/>
              <a:t>Inicio</a:t>
            </a:r>
          </a:p>
        </p:txBody>
      </p:sp>
      <p:cxnSp>
        <p:nvCxnSpPr>
          <p:cNvPr id="18" name="Conector recto de flecha 17">
            <a:extLst>
              <a:ext uri="{FF2B5EF4-FFF2-40B4-BE49-F238E27FC236}">
                <a16:creationId xmlns:a16="http://schemas.microsoft.com/office/drawing/2014/main" id="{03C94BAD-7F52-AABC-8A21-C73EC1864CE4}"/>
              </a:ext>
            </a:extLst>
          </p:cNvPr>
          <p:cNvCxnSpPr>
            <a:stCxn id="34" idx="3"/>
          </p:cNvCxnSpPr>
          <p:nvPr/>
        </p:nvCxnSpPr>
        <p:spPr>
          <a:xfrm>
            <a:off x="1137736" y="2641866"/>
            <a:ext cx="29654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Elipse 19">
            <a:extLst>
              <a:ext uri="{FF2B5EF4-FFF2-40B4-BE49-F238E27FC236}">
                <a16:creationId xmlns:a16="http://schemas.microsoft.com/office/drawing/2014/main" id="{03223D19-1BE2-E7AA-2C1C-2FE0E0152168}"/>
              </a:ext>
            </a:extLst>
          </p:cNvPr>
          <p:cNvSpPr/>
          <p:nvPr/>
        </p:nvSpPr>
        <p:spPr>
          <a:xfrm>
            <a:off x="4848052" y="1635053"/>
            <a:ext cx="180000" cy="18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sp>
        <p:nvSpPr>
          <p:cNvPr id="36" name="Elipse 35">
            <a:extLst>
              <a:ext uri="{FF2B5EF4-FFF2-40B4-BE49-F238E27FC236}">
                <a16:creationId xmlns:a16="http://schemas.microsoft.com/office/drawing/2014/main" id="{28C00C49-E498-61CC-0A3D-5B093D20BB90}"/>
              </a:ext>
            </a:extLst>
          </p:cNvPr>
          <p:cNvSpPr/>
          <p:nvPr/>
        </p:nvSpPr>
        <p:spPr>
          <a:xfrm>
            <a:off x="6363415" y="1632182"/>
            <a:ext cx="180000" cy="18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sp>
        <p:nvSpPr>
          <p:cNvPr id="21" name="Elipse 20">
            <a:hlinkClick r:id="rId4" action="ppaction://hlinksldjump"/>
            <a:extLst>
              <a:ext uri="{FF2B5EF4-FFF2-40B4-BE49-F238E27FC236}">
                <a16:creationId xmlns:a16="http://schemas.microsoft.com/office/drawing/2014/main" id="{B7791F59-87A8-EF10-A344-8C8FAB0E1232}"/>
              </a:ext>
            </a:extLst>
          </p:cNvPr>
          <p:cNvSpPr/>
          <p:nvPr/>
        </p:nvSpPr>
        <p:spPr>
          <a:xfrm>
            <a:off x="2327386" y="2478637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1</a:t>
            </a:r>
            <a:endParaRPr lang="es-HN" dirty="0"/>
          </a:p>
        </p:txBody>
      </p:sp>
      <p:sp>
        <p:nvSpPr>
          <p:cNvPr id="22" name="Elipse 21">
            <a:hlinkClick r:id="rId5" action="ppaction://hlinksldjump"/>
            <a:extLst>
              <a:ext uri="{FF2B5EF4-FFF2-40B4-BE49-F238E27FC236}">
                <a16:creationId xmlns:a16="http://schemas.microsoft.com/office/drawing/2014/main" id="{B292A8C2-D6FC-5D6E-6B3A-76AA899DB047}"/>
              </a:ext>
            </a:extLst>
          </p:cNvPr>
          <p:cNvSpPr/>
          <p:nvPr/>
        </p:nvSpPr>
        <p:spPr>
          <a:xfrm>
            <a:off x="2829474" y="2766637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2</a:t>
            </a:r>
            <a:endParaRPr lang="es-HN" dirty="0"/>
          </a:p>
        </p:txBody>
      </p:sp>
      <p:sp>
        <p:nvSpPr>
          <p:cNvPr id="23" name="Elipse 22">
            <a:hlinkClick r:id="rId6" action="ppaction://hlinksldjump"/>
            <a:extLst>
              <a:ext uri="{FF2B5EF4-FFF2-40B4-BE49-F238E27FC236}">
                <a16:creationId xmlns:a16="http://schemas.microsoft.com/office/drawing/2014/main" id="{D125CFE0-0937-1A60-A384-66D501E74636}"/>
              </a:ext>
            </a:extLst>
          </p:cNvPr>
          <p:cNvSpPr/>
          <p:nvPr/>
        </p:nvSpPr>
        <p:spPr>
          <a:xfrm>
            <a:off x="5318813" y="2462892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3</a:t>
            </a:r>
            <a:endParaRPr lang="es-HN" dirty="0"/>
          </a:p>
        </p:txBody>
      </p:sp>
      <p:sp>
        <p:nvSpPr>
          <p:cNvPr id="29" name="Elipse 28">
            <a:hlinkClick r:id="rId7" action="ppaction://hlinksldjump"/>
            <a:extLst>
              <a:ext uri="{FF2B5EF4-FFF2-40B4-BE49-F238E27FC236}">
                <a16:creationId xmlns:a16="http://schemas.microsoft.com/office/drawing/2014/main" id="{F60ED512-A219-1E07-95C3-EEFD8551B315}"/>
              </a:ext>
            </a:extLst>
          </p:cNvPr>
          <p:cNvSpPr/>
          <p:nvPr/>
        </p:nvSpPr>
        <p:spPr>
          <a:xfrm>
            <a:off x="6831983" y="2472027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4</a:t>
            </a:r>
            <a:endParaRPr lang="es-HN" dirty="0"/>
          </a:p>
        </p:txBody>
      </p:sp>
      <p:sp>
        <p:nvSpPr>
          <p:cNvPr id="33" name="Elipse 32">
            <a:hlinkClick r:id="rId8" action="ppaction://hlinksldjump"/>
            <a:extLst>
              <a:ext uri="{FF2B5EF4-FFF2-40B4-BE49-F238E27FC236}">
                <a16:creationId xmlns:a16="http://schemas.microsoft.com/office/drawing/2014/main" id="{450333F5-9DF8-2277-BCB7-478D5CD69A49}"/>
              </a:ext>
            </a:extLst>
          </p:cNvPr>
          <p:cNvSpPr/>
          <p:nvPr/>
        </p:nvSpPr>
        <p:spPr>
          <a:xfrm>
            <a:off x="6878306" y="3822952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5</a:t>
            </a:r>
            <a:endParaRPr lang="es-HN" dirty="0"/>
          </a:p>
        </p:txBody>
      </p:sp>
      <p:sp>
        <p:nvSpPr>
          <p:cNvPr id="35" name="Elipse 34">
            <a:hlinkClick r:id="rId9" action="ppaction://hlinksldjump"/>
            <a:extLst>
              <a:ext uri="{FF2B5EF4-FFF2-40B4-BE49-F238E27FC236}">
                <a16:creationId xmlns:a16="http://schemas.microsoft.com/office/drawing/2014/main" id="{BDBA147D-DEE6-7455-99CA-657DE40EAE2C}"/>
              </a:ext>
            </a:extLst>
          </p:cNvPr>
          <p:cNvSpPr/>
          <p:nvPr/>
        </p:nvSpPr>
        <p:spPr>
          <a:xfrm>
            <a:off x="3849881" y="2750892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6</a:t>
            </a:r>
            <a:endParaRPr lang="es-HN" dirty="0"/>
          </a:p>
        </p:txBody>
      </p:sp>
      <p:sp>
        <p:nvSpPr>
          <p:cNvPr id="37" name="Elipse 36">
            <a:hlinkClick r:id="rId10" action="ppaction://hlinksldjump"/>
            <a:extLst>
              <a:ext uri="{FF2B5EF4-FFF2-40B4-BE49-F238E27FC236}">
                <a16:creationId xmlns:a16="http://schemas.microsoft.com/office/drawing/2014/main" id="{060BE32F-FE73-2D27-EDA4-EB1E67910576}"/>
              </a:ext>
            </a:extLst>
          </p:cNvPr>
          <p:cNvSpPr/>
          <p:nvPr/>
        </p:nvSpPr>
        <p:spPr>
          <a:xfrm>
            <a:off x="3849881" y="2232356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7</a:t>
            </a:r>
            <a:endParaRPr lang="es-HN" dirty="0"/>
          </a:p>
        </p:txBody>
      </p:sp>
      <p:sp>
        <p:nvSpPr>
          <p:cNvPr id="38" name="Elipse 37">
            <a:hlinkClick r:id="rId11" action="ppaction://hlinksldjump"/>
            <a:extLst>
              <a:ext uri="{FF2B5EF4-FFF2-40B4-BE49-F238E27FC236}">
                <a16:creationId xmlns:a16="http://schemas.microsoft.com/office/drawing/2014/main" id="{272FDBBF-19B4-E8AD-8BC0-C5F4E72EE265}"/>
              </a:ext>
            </a:extLst>
          </p:cNvPr>
          <p:cNvSpPr/>
          <p:nvPr/>
        </p:nvSpPr>
        <p:spPr>
          <a:xfrm>
            <a:off x="8410380" y="5020994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8</a:t>
            </a:r>
            <a:endParaRPr lang="es-HN" dirty="0"/>
          </a:p>
        </p:txBody>
      </p:sp>
      <p:sp>
        <p:nvSpPr>
          <p:cNvPr id="39" name="Elipse 38">
            <a:hlinkClick r:id="rId12" action="ppaction://hlinksldjump"/>
            <a:extLst>
              <a:ext uri="{FF2B5EF4-FFF2-40B4-BE49-F238E27FC236}">
                <a16:creationId xmlns:a16="http://schemas.microsoft.com/office/drawing/2014/main" id="{C3E6F49A-A876-00CF-C451-856C53B2621A}"/>
              </a:ext>
            </a:extLst>
          </p:cNvPr>
          <p:cNvSpPr/>
          <p:nvPr/>
        </p:nvSpPr>
        <p:spPr>
          <a:xfrm>
            <a:off x="8398916" y="3825750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9</a:t>
            </a:r>
            <a:endParaRPr lang="es-HN" dirty="0"/>
          </a:p>
        </p:txBody>
      </p:sp>
      <p:sp>
        <p:nvSpPr>
          <p:cNvPr id="40" name="Elipse 39">
            <a:hlinkClick r:id="rId13" action="ppaction://hlinksldjump"/>
            <a:extLst>
              <a:ext uri="{FF2B5EF4-FFF2-40B4-BE49-F238E27FC236}">
                <a16:creationId xmlns:a16="http://schemas.microsoft.com/office/drawing/2014/main" id="{6CAC0279-3EFE-0ED5-CD59-CAF87812A002}"/>
              </a:ext>
            </a:extLst>
          </p:cNvPr>
          <p:cNvSpPr/>
          <p:nvPr/>
        </p:nvSpPr>
        <p:spPr>
          <a:xfrm>
            <a:off x="8410380" y="2416866"/>
            <a:ext cx="450000" cy="450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000" dirty="0"/>
              <a:t>12</a:t>
            </a:r>
            <a:endParaRPr lang="es-HN" sz="1050" dirty="0"/>
          </a:p>
        </p:txBody>
      </p:sp>
      <p:sp>
        <p:nvSpPr>
          <p:cNvPr id="43" name="Elipse 42">
            <a:hlinkClick r:id="rId14" action="ppaction://hlinksldjump"/>
            <a:extLst>
              <a:ext uri="{FF2B5EF4-FFF2-40B4-BE49-F238E27FC236}">
                <a16:creationId xmlns:a16="http://schemas.microsoft.com/office/drawing/2014/main" id="{E81287E7-5BEC-19CC-4AD9-F5EE6310B8EA}"/>
              </a:ext>
            </a:extLst>
          </p:cNvPr>
          <p:cNvSpPr/>
          <p:nvPr/>
        </p:nvSpPr>
        <p:spPr>
          <a:xfrm>
            <a:off x="9919526" y="3744750"/>
            <a:ext cx="450000" cy="450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000" dirty="0"/>
              <a:t>10</a:t>
            </a:r>
            <a:endParaRPr lang="es-HN" sz="1050" dirty="0"/>
          </a:p>
        </p:txBody>
      </p:sp>
      <p:sp>
        <p:nvSpPr>
          <p:cNvPr id="44" name="Elipse 43">
            <a:hlinkClick r:id="rId15" action="ppaction://hlinksldjump"/>
            <a:extLst>
              <a:ext uri="{FF2B5EF4-FFF2-40B4-BE49-F238E27FC236}">
                <a16:creationId xmlns:a16="http://schemas.microsoft.com/office/drawing/2014/main" id="{1A37042B-4A47-D554-516C-47F59A9E70D5}"/>
              </a:ext>
            </a:extLst>
          </p:cNvPr>
          <p:cNvSpPr/>
          <p:nvPr/>
        </p:nvSpPr>
        <p:spPr>
          <a:xfrm>
            <a:off x="9919526" y="2377962"/>
            <a:ext cx="450000" cy="450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000" dirty="0"/>
              <a:t>11</a:t>
            </a:r>
            <a:endParaRPr lang="es-HN" sz="1050" dirty="0"/>
          </a:p>
        </p:txBody>
      </p:sp>
    </p:spTree>
    <p:extLst>
      <p:ext uri="{BB962C8B-B14F-4D97-AF65-F5344CB8AC3E}">
        <p14:creationId xmlns:p14="http://schemas.microsoft.com/office/powerpoint/2010/main" val="20945623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A8C1A286-9939-98AA-B9A9-4A8E833516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0157" y="5935091"/>
            <a:ext cx="782017" cy="828018"/>
          </a:xfrm>
          <a:prstGeom prst="rect">
            <a:avLst/>
          </a:prstGeom>
        </p:spPr>
      </p:pic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386CDECD-9357-E1BF-0171-2684FA224654}"/>
              </a:ext>
            </a:extLst>
          </p:cNvPr>
          <p:cNvCxnSpPr/>
          <p:nvPr/>
        </p:nvCxnSpPr>
        <p:spPr>
          <a:xfrm>
            <a:off x="1293959" y="5921025"/>
            <a:ext cx="9428672" cy="0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Grupo 26">
            <a:extLst>
              <a:ext uri="{FF2B5EF4-FFF2-40B4-BE49-F238E27FC236}">
                <a16:creationId xmlns:a16="http://schemas.microsoft.com/office/drawing/2014/main" id="{BA909380-35E8-11C9-3371-96F686172CF1}"/>
              </a:ext>
            </a:extLst>
          </p:cNvPr>
          <p:cNvGrpSpPr/>
          <p:nvPr/>
        </p:nvGrpSpPr>
        <p:grpSpPr>
          <a:xfrm>
            <a:off x="1012736" y="2748531"/>
            <a:ext cx="1695956" cy="1655119"/>
            <a:chOff x="1224947" y="2031517"/>
            <a:chExt cx="1852333" cy="1669391"/>
          </a:xfrm>
        </p:grpSpPr>
        <p:sp>
          <p:nvSpPr>
            <p:cNvPr id="3" name="Rectángulo: esquinas redondeadas 2">
              <a:extLst>
                <a:ext uri="{FF2B5EF4-FFF2-40B4-BE49-F238E27FC236}">
                  <a16:creationId xmlns:a16="http://schemas.microsoft.com/office/drawing/2014/main" id="{65BC7C03-D578-1C05-E28A-FEBDFAE80B12}"/>
                </a:ext>
              </a:extLst>
            </p:cNvPr>
            <p:cNvSpPr/>
            <p:nvPr/>
          </p:nvSpPr>
          <p:spPr>
            <a:xfrm>
              <a:off x="1224947" y="2667205"/>
              <a:ext cx="1852333" cy="1033703"/>
            </a:xfrm>
            <a:prstGeom prst="roundRect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HN" sz="1600" b="1" dirty="0"/>
                <a:t>P.O.A</a:t>
              </a:r>
            </a:p>
            <a:p>
              <a:pPr algn="ctr"/>
              <a:r>
                <a:rPr lang="es-HN" sz="1600" b="1" dirty="0">
                  <a:solidFill>
                    <a:srgbClr val="0070C0"/>
                  </a:solidFill>
                </a:rPr>
                <a:t>Plan Estratégico y Operativo</a:t>
              </a:r>
            </a:p>
          </p:txBody>
        </p:sp>
        <p:cxnSp>
          <p:nvCxnSpPr>
            <p:cNvPr id="8" name="Conector: angular 7">
              <a:extLst>
                <a:ext uri="{FF2B5EF4-FFF2-40B4-BE49-F238E27FC236}">
                  <a16:creationId xmlns:a16="http://schemas.microsoft.com/office/drawing/2014/main" id="{7F88ED7A-773B-9B48-404B-696C13D63228}"/>
                </a:ext>
              </a:extLst>
            </p:cNvPr>
            <p:cNvCxnSpPr>
              <a:cxnSpLocks/>
              <a:endCxn id="3" idx="0"/>
            </p:cNvCxnSpPr>
            <p:nvPr/>
          </p:nvCxnSpPr>
          <p:spPr>
            <a:xfrm>
              <a:off x="1293959" y="2031517"/>
              <a:ext cx="857154" cy="635688"/>
            </a:xfrm>
            <a:prstGeom prst="bentConnector2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</p:grpSp>
      <p:sp>
        <p:nvSpPr>
          <p:cNvPr id="28" name="CuadroTexto 27">
            <a:extLst>
              <a:ext uri="{FF2B5EF4-FFF2-40B4-BE49-F238E27FC236}">
                <a16:creationId xmlns:a16="http://schemas.microsoft.com/office/drawing/2014/main" id="{805E1EBD-8A36-DBA4-1427-0CA88D8FAA80}"/>
              </a:ext>
            </a:extLst>
          </p:cNvPr>
          <p:cNvSpPr txBox="1"/>
          <p:nvPr/>
        </p:nvSpPr>
        <p:spPr>
          <a:xfrm>
            <a:off x="3658617" y="1156879"/>
            <a:ext cx="10166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HN" b="1" dirty="0"/>
              <a:t>Usuarios</a:t>
            </a: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7109A4C5-7F3F-7137-D943-0F41F7E262D1}"/>
              </a:ext>
            </a:extLst>
          </p:cNvPr>
          <p:cNvSpPr txBox="1"/>
          <p:nvPr/>
        </p:nvSpPr>
        <p:spPr>
          <a:xfrm>
            <a:off x="3666418" y="3231647"/>
            <a:ext cx="15087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HN" b="1" dirty="0"/>
              <a:t>Estados SIAFI:</a:t>
            </a: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A5E873F7-B5CE-F13C-2A71-96ECD30FABB0}"/>
              </a:ext>
            </a:extLst>
          </p:cNvPr>
          <p:cNvSpPr txBox="1"/>
          <p:nvPr/>
        </p:nvSpPr>
        <p:spPr>
          <a:xfrm>
            <a:off x="7014947" y="1112503"/>
            <a:ext cx="21647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HN" b="1" dirty="0"/>
              <a:t>Proceso en SIAFI Ges</a:t>
            </a:r>
          </a:p>
        </p:txBody>
      </p:sp>
      <p:sp>
        <p:nvSpPr>
          <p:cNvPr id="41" name="CuadroTexto 40">
            <a:extLst>
              <a:ext uri="{FF2B5EF4-FFF2-40B4-BE49-F238E27FC236}">
                <a16:creationId xmlns:a16="http://schemas.microsoft.com/office/drawing/2014/main" id="{F28B0C30-E19F-F2A2-0B2B-220D4F3456E5}"/>
              </a:ext>
            </a:extLst>
          </p:cNvPr>
          <p:cNvSpPr txBox="1"/>
          <p:nvPr/>
        </p:nvSpPr>
        <p:spPr>
          <a:xfrm>
            <a:off x="1531021" y="1159647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HN" b="1" dirty="0"/>
              <a:t>Flujo</a:t>
            </a:r>
          </a:p>
        </p:txBody>
      </p:sp>
      <p:cxnSp>
        <p:nvCxnSpPr>
          <p:cNvPr id="42" name="Conector recto 41">
            <a:extLst>
              <a:ext uri="{FF2B5EF4-FFF2-40B4-BE49-F238E27FC236}">
                <a16:creationId xmlns:a16="http://schemas.microsoft.com/office/drawing/2014/main" id="{1193F254-A6CB-7F71-397C-A0347C536187}"/>
              </a:ext>
            </a:extLst>
          </p:cNvPr>
          <p:cNvCxnSpPr>
            <a:cxnSpLocks/>
          </p:cNvCxnSpPr>
          <p:nvPr/>
        </p:nvCxnSpPr>
        <p:spPr>
          <a:xfrm flipV="1">
            <a:off x="3076752" y="1490890"/>
            <a:ext cx="0" cy="3836701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ector recto 43">
            <a:extLst>
              <a:ext uri="{FF2B5EF4-FFF2-40B4-BE49-F238E27FC236}">
                <a16:creationId xmlns:a16="http://schemas.microsoft.com/office/drawing/2014/main" id="{EDBFA8C3-61FA-7021-C0EF-7D3B451452B5}"/>
              </a:ext>
            </a:extLst>
          </p:cNvPr>
          <p:cNvCxnSpPr>
            <a:cxnSpLocks/>
          </p:cNvCxnSpPr>
          <p:nvPr/>
        </p:nvCxnSpPr>
        <p:spPr>
          <a:xfrm flipV="1">
            <a:off x="6392174" y="1428329"/>
            <a:ext cx="0" cy="3836701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Elipse 4">
            <a:extLst>
              <a:ext uri="{FF2B5EF4-FFF2-40B4-BE49-F238E27FC236}">
                <a16:creationId xmlns:a16="http://schemas.microsoft.com/office/drawing/2014/main" id="{F908B47B-7655-6BFD-821B-039CA6EEBB24}"/>
              </a:ext>
            </a:extLst>
          </p:cNvPr>
          <p:cNvSpPr/>
          <p:nvPr/>
        </p:nvSpPr>
        <p:spPr>
          <a:xfrm>
            <a:off x="471576" y="2404797"/>
            <a:ext cx="601200" cy="600642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dirty="0"/>
              <a:t>7</a:t>
            </a:r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EAC2AC3D-2D95-98CD-AC0D-6186E5378E4E}"/>
              </a:ext>
            </a:extLst>
          </p:cNvPr>
          <p:cNvSpPr txBox="1"/>
          <p:nvPr/>
        </p:nvSpPr>
        <p:spPr>
          <a:xfrm>
            <a:off x="3258151" y="1960028"/>
            <a:ext cx="34359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s-HN" dirty="0"/>
              <a:t>Analista UPEG Tipo A</a:t>
            </a:r>
          </a:p>
          <a:p>
            <a:pPr marL="342900" indent="-342900">
              <a:buFont typeface="+mj-lt"/>
              <a:buAutoNum type="arabicPeriod"/>
            </a:pPr>
            <a:r>
              <a:rPr lang="es-HN" dirty="0"/>
              <a:t>Director UPEG</a:t>
            </a:r>
          </a:p>
          <a:p>
            <a:pPr marL="342900" indent="-342900">
              <a:buFont typeface="+mj-lt"/>
              <a:buAutoNum type="arabicPeriod"/>
            </a:pPr>
            <a:r>
              <a:rPr lang="es-HN" dirty="0"/>
              <a:t>Máxima Autoridad Institucional</a:t>
            </a: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C60F7641-3C39-583B-A654-FF12925EEE10}"/>
              </a:ext>
            </a:extLst>
          </p:cNvPr>
          <p:cNvSpPr txBox="1"/>
          <p:nvPr/>
        </p:nvSpPr>
        <p:spPr>
          <a:xfrm>
            <a:off x="3599941" y="4009747"/>
            <a:ext cx="149944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/>
              <a:t>Registrado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/>
              <a:t>Aprobado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/>
              <a:t>Autorizado</a:t>
            </a:r>
          </a:p>
        </p:txBody>
      </p:sp>
      <p:pic>
        <p:nvPicPr>
          <p:cNvPr id="26" name="Imagen 25">
            <a:extLst>
              <a:ext uri="{FF2B5EF4-FFF2-40B4-BE49-F238E27FC236}">
                <a16:creationId xmlns:a16="http://schemas.microsoft.com/office/drawing/2014/main" id="{C1BAE28E-B712-2966-5CD0-AA09AD7E9A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1395" y="2206668"/>
            <a:ext cx="4086795" cy="28293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9" name="Rectángulo 28">
            <a:extLst>
              <a:ext uri="{FF2B5EF4-FFF2-40B4-BE49-F238E27FC236}">
                <a16:creationId xmlns:a16="http://schemas.microsoft.com/office/drawing/2014/main" id="{F26846D0-592D-979E-8CCE-60CF1FC1E33B}"/>
              </a:ext>
            </a:extLst>
          </p:cNvPr>
          <p:cNvSpPr/>
          <p:nvPr/>
        </p:nvSpPr>
        <p:spPr>
          <a:xfrm>
            <a:off x="7256017" y="2759505"/>
            <a:ext cx="1923690" cy="273886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sp>
        <p:nvSpPr>
          <p:cNvPr id="30" name="Rectángulo 29">
            <a:extLst>
              <a:ext uri="{FF2B5EF4-FFF2-40B4-BE49-F238E27FC236}">
                <a16:creationId xmlns:a16="http://schemas.microsoft.com/office/drawing/2014/main" id="{13F31D3D-6F5B-8FB0-5568-125561BF753D}"/>
              </a:ext>
            </a:extLst>
          </p:cNvPr>
          <p:cNvSpPr/>
          <p:nvPr/>
        </p:nvSpPr>
        <p:spPr>
          <a:xfrm>
            <a:off x="7995013" y="4477661"/>
            <a:ext cx="2727617" cy="273886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sp>
        <p:nvSpPr>
          <p:cNvPr id="32" name="Diagrama de flujo: multidocumento 31">
            <a:hlinkClick r:id="rId4" action="ppaction://hlinksldjump"/>
            <a:extLst>
              <a:ext uri="{FF2B5EF4-FFF2-40B4-BE49-F238E27FC236}">
                <a16:creationId xmlns:a16="http://schemas.microsoft.com/office/drawing/2014/main" id="{2D9593E1-9CA4-A554-C978-C63C9BF745E8}"/>
              </a:ext>
            </a:extLst>
          </p:cNvPr>
          <p:cNvSpPr/>
          <p:nvPr/>
        </p:nvSpPr>
        <p:spPr>
          <a:xfrm>
            <a:off x="10980969" y="3063657"/>
            <a:ext cx="1060704" cy="758952"/>
          </a:xfrm>
          <a:prstGeom prst="flowChartMultidocumen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dirty="0"/>
              <a:t>Flujo</a:t>
            </a:r>
          </a:p>
        </p:txBody>
      </p:sp>
      <p:sp>
        <p:nvSpPr>
          <p:cNvPr id="33" name="Rectángulo 32">
            <a:extLst>
              <a:ext uri="{FF2B5EF4-FFF2-40B4-BE49-F238E27FC236}">
                <a16:creationId xmlns:a16="http://schemas.microsoft.com/office/drawing/2014/main" id="{D04B9BD7-52DE-2B52-AD0C-D5536A2BCFAE}"/>
              </a:ext>
            </a:extLst>
          </p:cNvPr>
          <p:cNvSpPr/>
          <p:nvPr/>
        </p:nvSpPr>
        <p:spPr>
          <a:xfrm>
            <a:off x="3657601" y="4595807"/>
            <a:ext cx="1923690" cy="273886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32448061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A8C1A286-9939-98AA-B9A9-4A8E833516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0157" y="5935091"/>
            <a:ext cx="782017" cy="828018"/>
          </a:xfrm>
          <a:prstGeom prst="rect">
            <a:avLst/>
          </a:prstGeom>
        </p:spPr>
      </p:pic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386CDECD-9357-E1BF-0171-2684FA224654}"/>
              </a:ext>
            </a:extLst>
          </p:cNvPr>
          <p:cNvCxnSpPr/>
          <p:nvPr/>
        </p:nvCxnSpPr>
        <p:spPr>
          <a:xfrm>
            <a:off x="1293959" y="5921025"/>
            <a:ext cx="9428672" cy="0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 descr="Interfaz de usuario gráfica, Word&#10;&#10;Descripción generada automáticamente">
            <a:extLst>
              <a:ext uri="{FF2B5EF4-FFF2-40B4-BE49-F238E27FC236}">
                <a16:creationId xmlns:a16="http://schemas.microsoft.com/office/drawing/2014/main" id="{DE44D481-871B-3277-0B35-CED9C0153B6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30" t="52614" r="10423" b="1158"/>
          <a:stretch/>
        </p:blipFill>
        <p:spPr>
          <a:xfrm>
            <a:off x="1427973" y="1828900"/>
            <a:ext cx="9076757" cy="4023883"/>
          </a:xfrm>
          <a:prstGeom prst="rect">
            <a:avLst/>
          </a:prstGeom>
          <a:ln w="31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2" name="CuadroTexto 31">
            <a:extLst>
              <a:ext uri="{FF2B5EF4-FFF2-40B4-BE49-F238E27FC236}">
                <a16:creationId xmlns:a16="http://schemas.microsoft.com/office/drawing/2014/main" id="{474E4BCF-D3DB-E702-3917-4A1D45849B99}"/>
              </a:ext>
            </a:extLst>
          </p:cNvPr>
          <p:cNvSpPr txBox="1"/>
          <p:nvPr/>
        </p:nvSpPr>
        <p:spPr>
          <a:xfrm>
            <a:off x="2663588" y="1141678"/>
            <a:ext cx="68648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HN" sz="2800" dirty="0">
                <a:solidFill>
                  <a:schemeClr val="bg1">
                    <a:lumMod val="50000"/>
                  </a:schemeClr>
                </a:solidFill>
                <a:latin typeface="Amasis MT Pro Medium" panose="02040604050005020304" pitchFamily="18" charset="0"/>
              </a:rPr>
              <a:t>Flujograma Formulación Presupuestaria</a:t>
            </a:r>
          </a:p>
        </p:txBody>
      </p:sp>
      <p:sp>
        <p:nvSpPr>
          <p:cNvPr id="34" name="Diagrama de flujo: terminador 33">
            <a:extLst>
              <a:ext uri="{FF2B5EF4-FFF2-40B4-BE49-F238E27FC236}">
                <a16:creationId xmlns:a16="http://schemas.microsoft.com/office/drawing/2014/main" id="{510920A9-8C4A-1F6E-E46B-D97ED8AC59D1}"/>
              </a:ext>
            </a:extLst>
          </p:cNvPr>
          <p:cNvSpPr/>
          <p:nvPr/>
        </p:nvSpPr>
        <p:spPr>
          <a:xfrm>
            <a:off x="158365" y="2435507"/>
            <a:ext cx="979371" cy="412718"/>
          </a:xfrm>
          <a:prstGeom prst="flowChartTerminator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b="1" dirty="0"/>
              <a:t>Inicio</a:t>
            </a:r>
          </a:p>
        </p:txBody>
      </p:sp>
      <p:cxnSp>
        <p:nvCxnSpPr>
          <p:cNvPr id="18" name="Conector recto de flecha 17">
            <a:extLst>
              <a:ext uri="{FF2B5EF4-FFF2-40B4-BE49-F238E27FC236}">
                <a16:creationId xmlns:a16="http://schemas.microsoft.com/office/drawing/2014/main" id="{03C94BAD-7F52-AABC-8A21-C73EC1864CE4}"/>
              </a:ext>
            </a:extLst>
          </p:cNvPr>
          <p:cNvCxnSpPr>
            <a:stCxn id="34" idx="3"/>
          </p:cNvCxnSpPr>
          <p:nvPr/>
        </p:nvCxnSpPr>
        <p:spPr>
          <a:xfrm>
            <a:off x="1137736" y="2641866"/>
            <a:ext cx="29654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Elipse 19">
            <a:extLst>
              <a:ext uri="{FF2B5EF4-FFF2-40B4-BE49-F238E27FC236}">
                <a16:creationId xmlns:a16="http://schemas.microsoft.com/office/drawing/2014/main" id="{03223D19-1BE2-E7AA-2C1C-2FE0E0152168}"/>
              </a:ext>
            </a:extLst>
          </p:cNvPr>
          <p:cNvSpPr/>
          <p:nvPr/>
        </p:nvSpPr>
        <p:spPr>
          <a:xfrm>
            <a:off x="4848052" y="1635053"/>
            <a:ext cx="180000" cy="18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sp>
        <p:nvSpPr>
          <p:cNvPr id="36" name="Elipse 35">
            <a:extLst>
              <a:ext uri="{FF2B5EF4-FFF2-40B4-BE49-F238E27FC236}">
                <a16:creationId xmlns:a16="http://schemas.microsoft.com/office/drawing/2014/main" id="{28C00C49-E498-61CC-0A3D-5B093D20BB90}"/>
              </a:ext>
            </a:extLst>
          </p:cNvPr>
          <p:cNvSpPr/>
          <p:nvPr/>
        </p:nvSpPr>
        <p:spPr>
          <a:xfrm>
            <a:off x="6363415" y="1632182"/>
            <a:ext cx="180000" cy="18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sp>
        <p:nvSpPr>
          <p:cNvPr id="21" name="Elipse 20">
            <a:hlinkClick r:id="rId4" action="ppaction://hlinksldjump"/>
            <a:extLst>
              <a:ext uri="{FF2B5EF4-FFF2-40B4-BE49-F238E27FC236}">
                <a16:creationId xmlns:a16="http://schemas.microsoft.com/office/drawing/2014/main" id="{B7791F59-87A8-EF10-A344-8C8FAB0E1232}"/>
              </a:ext>
            </a:extLst>
          </p:cNvPr>
          <p:cNvSpPr/>
          <p:nvPr/>
        </p:nvSpPr>
        <p:spPr>
          <a:xfrm>
            <a:off x="2327386" y="2478637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1</a:t>
            </a:r>
            <a:endParaRPr lang="es-HN" dirty="0"/>
          </a:p>
        </p:txBody>
      </p:sp>
      <p:sp>
        <p:nvSpPr>
          <p:cNvPr id="22" name="Elipse 21">
            <a:hlinkClick r:id="rId5" action="ppaction://hlinksldjump"/>
            <a:extLst>
              <a:ext uri="{FF2B5EF4-FFF2-40B4-BE49-F238E27FC236}">
                <a16:creationId xmlns:a16="http://schemas.microsoft.com/office/drawing/2014/main" id="{B292A8C2-D6FC-5D6E-6B3A-76AA899DB047}"/>
              </a:ext>
            </a:extLst>
          </p:cNvPr>
          <p:cNvSpPr/>
          <p:nvPr/>
        </p:nvSpPr>
        <p:spPr>
          <a:xfrm>
            <a:off x="2829474" y="2766637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2</a:t>
            </a:r>
            <a:endParaRPr lang="es-HN" dirty="0"/>
          </a:p>
        </p:txBody>
      </p:sp>
      <p:sp>
        <p:nvSpPr>
          <p:cNvPr id="23" name="Elipse 22">
            <a:hlinkClick r:id="rId6" action="ppaction://hlinksldjump"/>
            <a:extLst>
              <a:ext uri="{FF2B5EF4-FFF2-40B4-BE49-F238E27FC236}">
                <a16:creationId xmlns:a16="http://schemas.microsoft.com/office/drawing/2014/main" id="{D125CFE0-0937-1A60-A384-66D501E74636}"/>
              </a:ext>
            </a:extLst>
          </p:cNvPr>
          <p:cNvSpPr/>
          <p:nvPr/>
        </p:nvSpPr>
        <p:spPr>
          <a:xfrm>
            <a:off x="5318813" y="2462892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3</a:t>
            </a:r>
            <a:endParaRPr lang="es-HN" dirty="0"/>
          </a:p>
        </p:txBody>
      </p:sp>
      <p:sp>
        <p:nvSpPr>
          <p:cNvPr id="29" name="Elipse 28">
            <a:hlinkClick r:id="rId7" action="ppaction://hlinksldjump"/>
            <a:extLst>
              <a:ext uri="{FF2B5EF4-FFF2-40B4-BE49-F238E27FC236}">
                <a16:creationId xmlns:a16="http://schemas.microsoft.com/office/drawing/2014/main" id="{F60ED512-A219-1E07-95C3-EEFD8551B315}"/>
              </a:ext>
            </a:extLst>
          </p:cNvPr>
          <p:cNvSpPr/>
          <p:nvPr/>
        </p:nvSpPr>
        <p:spPr>
          <a:xfrm>
            <a:off x="6831983" y="2472027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4</a:t>
            </a:r>
            <a:endParaRPr lang="es-HN" dirty="0"/>
          </a:p>
        </p:txBody>
      </p:sp>
      <p:sp>
        <p:nvSpPr>
          <p:cNvPr id="33" name="Elipse 32">
            <a:hlinkClick r:id="rId8" action="ppaction://hlinksldjump"/>
            <a:extLst>
              <a:ext uri="{FF2B5EF4-FFF2-40B4-BE49-F238E27FC236}">
                <a16:creationId xmlns:a16="http://schemas.microsoft.com/office/drawing/2014/main" id="{450333F5-9DF8-2277-BCB7-478D5CD69A49}"/>
              </a:ext>
            </a:extLst>
          </p:cNvPr>
          <p:cNvSpPr/>
          <p:nvPr/>
        </p:nvSpPr>
        <p:spPr>
          <a:xfrm>
            <a:off x="6878306" y="3822952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5</a:t>
            </a:r>
            <a:endParaRPr lang="es-HN" dirty="0"/>
          </a:p>
        </p:txBody>
      </p:sp>
      <p:sp>
        <p:nvSpPr>
          <p:cNvPr id="35" name="Elipse 34">
            <a:hlinkClick r:id="rId9" action="ppaction://hlinksldjump"/>
            <a:extLst>
              <a:ext uri="{FF2B5EF4-FFF2-40B4-BE49-F238E27FC236}">
                <a16:creationId xmlns:a16="http://schemas.microsoft.com/office/drawing/2014/main" id="{BDBA147D-DEE6-7455-99CA-657DE40EAE2C}"/>
              </a:ext>
            </a:extLst>
          </p:cNvPr>
          <p:cNvSpPr/>
          <p:nvPr/>
        </p:nvSpPr>
        <p:spPr>
          <a:xfrm>
            <a:off x="3849881" y="2750892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6</a:t>
            </a:r>
            <a:endParaRPr lang="es-HN" dirty="0"/>
          </a:p>
        </p:txBody>
      </p:sp>
      <p:sp>
        <p:nvSpPr>
          <p:cNvPr id="37" name="Elipse 36">
            <a:hlinkClick r:id="rId10" action="ppaction://hlinksldjump"/>
            <a:extLst>
              <a:ext uri="{FF2B5EF4-FFF2-40B4-BE49-F238E27FC236}">
                <a16:creationId xmlns:a16="http://schemas.microsoft.com/office/drawing/2014/main" id="{060BE32F-FE73-2D27-EDA4-EB1E67910576}"/>
              </a:ext>
            </a:extLst>
          </p:cNvPr>
          <p:cNvSpPr/>
          <p:nvPr/>
        </p:nvSpPr>
        <p:spPr>
          <a:xfrm>
            <a:off x="3849881" y="2232356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7</a:t>
            </a:r>
            <a:endParaRPr lang="es-HN" dirty="0"/>
          </a:p>
        </p:txBody>
      </p:sp>
      <p:sp>
        <p:nvSpPr>
          <p:cNvPr id="38" name="Elipse 37">
            <a:hlinkClick r:id="rId11" action="ppaction://hlinksldjump"/>
            <a:extLst>
              <a:ext uri="{FF2B5EF4-FFF2-40B4-BE49-F238E27FC236}">
                <a16:creationId xmlns:a16="http://schemas.microsoft.com/office/drawing/2014/main" id="{272FDBBF-19B4-E8AD-8BC0-C5F4E72EE265}"/>
              </a:ext>
            </a:extLst>
          </p:cNvPr>
          <p:cNvSpPr/>
          <p:nvPr/>
        </p:nvSpPr>
        <p:spPr>
          <a:xfrm>
            <a:off x="8410380" y="5020994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8</a:t>
            </a:r>
            <a:endParaRPr lang="es-HN" dirty="0"/>
          </a:p>
        </p:txBody>
      </p:sp>
      <p:sp>
        <p:nvSpPr>
          <p:cNvPr id="39" name="Elipse 38">
            <a:hlinkClick r:id="rId12" action="ppaction://hlinksldjump"/>
            <a:extLst>
              <a:ext uri="{FF2B5EF4-FFF2-40B4-BE49-F238E27FC236}">
                <a16:creationId xmlns:a16="http://schemas.microsoft.com/office/drawing/2014/main" id="{C3E6F49A-A876-00CF-C451-856C53B2621A}"/>
              </a:ext>
            </a:extLst>
          </p:cNvPr>
          <p:cNvSpPr/>
          <p:nvPr/>
        </p:nvSpPr>
        <p:spPr>
          <a:xfrm>
            <a:off x="8398916" y="3825750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9</a:t>
            </a:r>
            <a:endParaRPr lang="es-HN" dirty="0"/>
          </a:p>
        </p:txBody>
      </p:sp>
      <p:sp>
        <p:nvSpPr>
          <p:cNvPr id="40" name="Elipse 39">
            <a:hlinkClick r:id="rId13" action="ppaction://hlinksldjump"/>
            <a:extLst>
              <a:ext uri="{FF2B5EF4-FFF2-40B4-BE49-F238E27FC236}">
                <a16:creationId xmlns:a16="http://schemas.microsoft.com/office/drawing/2014/main" id="{6CAC0279-3EFE-0ED5-CD59-CAF87812A002}"/>
              </a:ext>
            </a:extLst>
          </p:cNvPr>
          <p:cNvSpPr/>
          <p:nvPr/>
        </p:nvSpPr>
        <p:spPr>
          <a:xfrm>
            <a:off x="8410380" y="2416866"/>
            <a:ext cx="450000" cy="450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000" dirty="0"/>
              <a:t>12</a:t>
            </a:r>
            <a:endParaRPr lang="es-HN" sz="1050" dirty="0"/>
          </a:p>
        </p:txBody>
      </p:sp>
      <p:sp>
        <p:nvSpPr>
          <p:cNvPr id="43" name="Elipse 42">
            <a:hlinkClick r:id="rId14" action="ppaction://hlinksldjump"/>
            <a:extLst>
              <a:ext uri="{FF2B5EF4-FFF2-40B4-BE49-F238E27FC236}">
                <a16:creationId xmlns:a16="http://schemas.microsoft.com/office/drawing/2014/main" id="{E81287E7-5BEC-19CC-4AD9-F5EE6310B8EA}"/>
              </a:ext>
            </a:extLst>
          </p:cNvPr>
          <p:cNvSpPr/>
          <p:nvPr/>
        </p:nvSpPr>
        <p:spPr>
          <a:xfrm>
            <a:off x="9919526" y="3744750"/>
            <a:ext cx="450000" cy="450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000" dirty="0"/>
              <a:t>10</a:t>
            </a:r>
            <a:endParaRPr lang="es-HN" sz="1050" dirty="0"/>
          </a:p>
        </p:txBody>
      </p:sp>
      <p:sp>
        <p:nvSpPr>
          <p:cNvPr id="44" name="Elipse 43">
            <a:hlinkClick r:id="rId15" action="ppaction://hlinksldjump"/>
            <a:extLst>
              <a:ext uri="{FF2B5EF4-FFF2-40B4-BE49-F238E27FC236}">
                <a16:creationId xmlns:a16="http://schemas.microsoft.com/office/drawing/2014/main" id="{1A37042B-4A47-D554-516C-47F59A9E70D5}"/>
              </a:ext>
            </a:extLst>
          </p:cNvPr>
          <p:cNvSpPr/>
          <p:nvPr/>
        </p:nvSpPr>
        <p:spPr>
          <a:xfrm>
            <a:off x="9919526" y="2377962"/>
            <a:ext cx="450000" cy="450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000" dirty="0"/>
              <a:t>11</a:t>
            </a:r>
            <a:endParaRPr lang="es-HN" sz="1050" dirty="0"/>
          </a:p>
        </p:txBody>
      </p:sp>
    </p:spTree>
    <p:extLst>
      <p:ext uri="{BB962C8B-B14F-4D97-AF65-F5344CB8AC3E}">
        <p14:creationId xmlns:p14="http://schemas.microsoft.com/office/powerpoint/2010/main" val="6886594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CA62FA3E-8A8D-5260-ABB4-200C29705B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6911" y="1413969"/>
            <a:ext cx="3848637" cy="28674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A8C1A286-9939-98AA-B9A9-4A8E833516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0157" y="5935091"/>
            <a:ext cx="782017" cy="828018"/>
          </a:xfrm>
          <a:prstGeom prst="rect">
            <a:avLst/>
          </a:prstGeom>
        </p:spPr>
      </p:pic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386CDECD-9357-E1BF-0171-2684FA224654}"/>
              </a:ext>
            </a:extLst>
          </p:cNvPr>
          <p:cNvCxnSpPr/>
          <p:nvPr/>
        </p:nvCxnSpPr>
        <p:spPr>
          <a:xfrm>
            <a:off x="1293959" y="5921025"/>
            <a:ext cx="9428672" cy="0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Grupo 26">
            <a:extLst>
              <a:ext uri="{FF2B5EF4-FFF2-40B4-BE49-F238E27FC236}">
                <a16:creationId xmlns:a16="http://schemas.microsoft.com/office/drawing/2014/main" id="{BA909380-35E8-11C9-3371-96F686172CF1}"/>
              </a:ext>
            </a:extLst>
          </p:cNvPr>
          <p:cNvGrpSpPr/>
          <p:nvPr/>
        </p:nvGrpSpPr>
        <p:grpSpPr>
          <a:xfrm>
            <a:off x="1012736" y="2748531"/>
            <a:ext cx="1695956" cy="1655119"/>
            <a:chOff x="1224947" y="2031517"/>
            <a:chExt cx="1852333" cy="1669391"/>
          </a:xfrm>
        </p:grpSpPr>
        <p:sp>
          <p:nvSpPr>
            <p:cNvPr id="3" name="Rectángulo: esquinas redondeadas 2">
              <a:extLst>
                <a:ext uri="{FF2B5EF4-FFF2-40B4-BE49-F238E27FC236}">
                  <a16:creationId xmlns:a16="http://schemas.microsoft.com/office/drawing/2014/main" id="{65BC7C03-D578-1C05-E28A-FEBDFAE80B12}"/>
                </a:ext>
              </a:extLst>
            </p:cNvPr>
            <p:cNvSpPr/>
            <p:nvPr/>
          </p:nvSpPr>
          <p:spPr>
            <a:xfrm>
              <a:off x="1224947" y="2667205"/>
              <a:ext cx="1852333" cy="1033703"/>
            </a:xfrm>
            <a:prstGeom prst="roundRect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HN" sz="1600" b="1" dirty="0"/>
                <a:t>Formulación de Egresos</a:t>
              </a:r>
            </a:p>
            <a:p>
              <a:pPr algn="ctr"/>
              <a:r>
                <a:rPr lang="es-HN" sz="1600" b="1" dirty="0">
                  <a:solidFill>
                    <a:srgbClr val="0070C0"/>
                  </a:solidFill>
                </a:rPr>
                <a:t>Unidad Ejecutora</a:t>
              </a:r>
            </a:p>
          </p:txBody>
        </p:sp>
        <p:cxnSp>
          <p:nvCxnSpPr>
            <p:cNvPr id="8" name="Conector: angular 7">
              <a:extLst>
                <a:ext uri="{FF2B5EF4-FFF2-40B4-BE49-F238E27FC236}">
                  <a16:creationId xmlns:a16="http://schemas.microsoft.com/office/drawing/2014/main" id="{7F88ED7A-773B-9B48-404B-696C13D63228}"/>
                </a:ext>
              </a:extLst>
            </p:cNvPr>
            <p:cNvCxnSpPr>
              <a:cxnSpLocks/>
              <a:endCxn id="3" idx="0"/>
            </p:cNvCxnSpPr>
            <p:nvPr/>
          </p:nvCxnSpPr>
          <p:spPr>
            <a:xfrm>
              <a:off x="1293959" y="2031517"/>
              <a:ext cx="857154" cy="635688"/>
            </a:xfrm>
            <a:prstGeom prst="bentConnector2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</p:grpSp>
      <p:sp>
        <p:nvSpPr>
          <p:cNvPr id="28" name="CuadroTexto 27">
            <a:extLst>
              <a:ext uri="{FF2B5EF4-FFF2-40B4-BE49-F238E27FC236}">
                <a16:creationId xmlns:a16="http://schemas.microsoft.com/office/drawing/2014/main" id="{805E1EBD-8A36-DBA4-1427-0CA88D8FAA80}"/>
              </a:ext>
            </a:extLst>
          </p:cNvPr>
          <p:cNvSpPr txBox="1"/>
          <p:nvPr/>
        </p:nvSpPr>
        <p:spPr>
          <a:xfrm>
            <a:off x="3658617" y="1156879"/>
            <a:ext cx="10166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HN" b="1" dirty="0"/>
              <a:t>Usuarios</a:t>
            </a: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7109A4C5-7F3F-7137-D943-0F41F7E262D1}"/>
              </a:ext>
            </a:extLst>
          </p:cNvPr>
          <p:cNvSpPr txBox="1"/>
          <p:nvPr/>
        </p:nvSpPr>
        <p:spPr>
          <a:xfrm>
            <a:off x="3666418" y="3231647"/>
            <a:ext cx="15087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HN" b="1" dirty="0"/>
              <a:t>Estados SIAFI:</a:t>
            </a: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A5E873F7-B5CE-F13C-2A71-96ECD30FABB0}"/>
              </a:ext>
            </a:extLst>
          </p:cNvPr>
          <p:cNvSpPr txBox="1"/>
          <p:nvPr/>
        </p:nvSpPr>
        <p:spPr>
          <a:xfrm>
            <a:off x="7014947" y="1112503"/>
            <a:ext cx="21647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HN" b="1" dirty="0"/>
              <a:t>Proceso en SIAFI Ges</a:t>
            </a:r>
          </a:p>
        </p:txBody>
      </p:sp>
      <p:sp>
        <p:nvSpPr>
          <p:cNvPr id="41" name="CuadroTexto 40">
            <a:extLst>
              <a:ext uri="{FF2B5EF4-FFF2-40B4-BE49-F238E27FC236}">
                <a16:creationId xmlns:a16="http://schemas.microsoft.com/office/drawing/2014/main" id="{F28B0C30-E19F-F2A2-0B2B-220D4F3456E5}"/>
              </a:ext>
            </a:extLst>
          </p:cNvPr>
          <p:cNvSpPr txBox="1"/>
          <p:nvPr/>
        </p:nvSpPr>
        <p:spPr>
          <a:xfrm>
            <a:off x="1531021" y="1159647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HN" b="1" dirty="0"/>
              <a:t>Flujo</a:t>
            </a:r>
          </a:p>
        </p:txBody>
      </p:sp>
      <p:cxnSp>
        <p:nvCxnSpPr>
          <p:cNvPr id="42" name="Conector recto 41">
            <a:extLst>
              <a:ext uri="{FF2B5EF4-FFF2-40B4-BE49-F238E27FC236}">
                <a16:creationId xmlns:a16="http://schemas.microsoft.com/office/drawing/2014/main" id="{1193F254-A6CB-7F71-397C-A0347C536187}"/>
              </a:ext>
            </a:extLst>
          </p:cNvPr>
          <p:cNvCxnSpPr>
            <a:cxnSpLocks/>
          </p:cNvCxnSpPr>
          <p:nvPr/>
        </p:nvCxnSpPr>
        <p:spPr>
          <a:xfrm flipV="1">
            <a:off x="3076752" y="1490890"/>
            <a:ext cx="0" cy="3836701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ector recto 43">
            <a:extLst>
              <a:ext uri="{FF2B5EF4-FFF2-40B4-BE49-F238E27FC236}">
                <a16:creationId xmlns:a16="http://schemas.microsoft.com/office/drawing/2014/main" id="{EDBFA8C3-61FA-7021-C0EF-7D3B451452B5}"/>
              </a:ext>
            </a:extLst>
          </p:cNvPr>
          <p:cNvCxnSpPr>
            <a:cxnSpLocks/>
          </p:cNvCxnSpPr>
          <p:nvPr/>
        </p:nvCxnSpPr>
        <p:spPr>
          <a:xfrm flipV="1">
            <a:off x="6392174" y="1428329"/>
            <a:ext cx="0" cy="3836701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Elipse 4">
            <a:extLst>
              <a:ext uri="{FF2B5EF4-FFF2-40B4-BE49-F238E27FC236}">
                <a16:creationId xmlns:a16="http://schemas.microsoft.com/office/drawing/2014/main" id="{F908B47B-7655-6BFD-821B-039CA6EEBB24}"/>
              </a:ext>
            </a:extLst>
          </p:cNvPr>
          <p:cNvSpPr/>
          <p:nvPr/>
        </p:nvSpPr>
        <p:spPr>
          <a:xfrm>
            <a:off x="471576" y="2404797"/>
            <a:ext cx="601200" cy="600642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dirty="0"/>
              <a:t>8</a:t>
            </a:r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EAC2AC3D-2D95-98CD-AC0D-6186E5378E4E}"/>
              </a:ext>
            </a:extLst>
          </p:cNvPr>
          <p:cNvSpPr txBox="1"/>
          <p:nvPr/>
        </p:nvSpPr>
        <p:spPr>
          <a:xfrm>
            <a:off x="3258151" y="1960028"/>
            <a:ext cx="32004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s-HN" dirty="0"/>
              <a:t>Jefe UE</a:t>
            </a:r>
          </a:p>
          <a:p>
            <a:pPr marL="342900" indent="-342900">
              <a:buFont typeface="+mj-lt"/>
              <a:buAutoNum type="arabicPeriod"/>
            </a:pPr>
            <a:r>
              <a:rPr lang="es-HN" dirty="0"/>
              <a:t>Administrador UE</a:t>
            </a: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C60F7641-3C39-583B-A654-FF12925EEE10}"/>
              </a:ext>
            </a:extLst>
          </p:cNvPr>
          <p:cNvSpPr txBox="1"/>
          <p:nvPr/>
        </p:nvSpPr>
        <p:spPr>
          <a:xfrm>
            <a:off x="3599941" y="4009747"/>
            <a:ext cx="152086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/>
              <a:t>En Registro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/>
              <a:t>Solicitado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/>
              <a:t>Aprobado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F423F68F-CAA2-0847-1057-AA219E5567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3297" y="4016941"/>
            <a:ext cx="3362794" cy="19719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2" name="Rectángulo 31">
            <a:extLst>
              <a:ext uri="{FF2B5EF4-FFF2-40B4-BE49-F238E27FC236}">
                <a16:creationId xmlns:a16="http://schemas.microsoft.com/office/drawing/2014/main" id="{8000DE4D-8380-DB82-F2DF-F83D9B981901}"/>
              </a:ext>
            </a:extLst>
          </p:cNvPr>
          <p:cNvSpPr/>
          <p:nvPr/>
        </p:nvSpPr>
        <p:spPr>
          <a:xfrm>
            <a:off x="8109107" y="4831982"/>
            <a:ext cx="2460666" cy="274003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sp>
        <p:nvSpPr>
          <p:cNvPr id="26" name="Diagrama de flujo: multidocumento 25">
            <a:hlinkClick r:id="rId5" action="ppaction://hlinksldjump"/>
            <a:extLst>
              <a:ext uri="{FF2B5EF4-FFF2-40B4-BE49-F238E27FC236}">
                <a16:creationId xmlns:a16="http://schemas.microsoft.com/office/drawing/2014/main" id="{1E156AAC-6C9A-0322-1837-EDB9C73C3082}"/>
              </a:ext>
            </a:extLst>
          </p:cNvPr>
          <p:cNvSpPr/>
          <p:nvPr/>
        </p:nvSpPr>
        <p:spPr>
          <a:xfrm>
            <a:off x="10903733" y="2967203"/>
            <a:ext cx="1060704" cy="758952"/>
          </a:xfrm>
          <a:prstGeom prst="flowChartMultidocumen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dirty="0"/>
              <a:t>Flujo</a:t>
            </a:r>
          </a:p>
        </p:txBody>
      </p:sp>
    </p:spTree>
    <p:extLst>
      <p:ext uri="{BB962C8B-B14F-4D97-AF65-F5344CB8AC3E}">
        <p14:creationId xmlns:p14="http://schemas.microsoft.com/office/powerpoint/2010/main" val="28942862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A8C1A286-9939-98AA-B9A9-4A8E833516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0157" y="5935091"/>
            <a:ext cx="782017" cy="828018"/>
          </a:xfrm>
          <a:prstGeom prst="rect">
            <a:avLst/>
          </a:prstGeom>
        </p:spPr>
      </p:pic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386CDECD-9357-E1BF-0171-2684FA224654}"/>
              </a:ext>
            </a:extLst>
          </p:cNvPr>
          <p:cNvCxnSpPr/>
          <p:nvPr/>
        </p:nvCxnSpPr>
        <p:spPr>
          <a:xfrm>
            <a:off x="1293959" y="5921025"/>
            <a:ext cx="9428672" cy="0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 descr="Interfaz de usuario gráfica, Word&#10;&#10;Descripción generada automáticamente">
            <a:extLst>
              <a:ext uri="{FF2B5EF4-FFF2-40B4-BE49-F238E27FC236}">
                <a16:creationId xmlns:a16="http://schemas.microsoft.com/office/drawing/2014/main" id="{DE44D481-871B-3277-0B35-CED9C0153B6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30" t="52614" r="10423" b="1158"/>
          <a:stretch/>
        </p:blipFill>
        <p:spPr>
          <a:xfrm>
            <a:off x="1427973" y="1828900"/>
            <a:ext cx="9076757" cy="4023883"/>
          </a:xfrm>
          <a:prstGeom prst="rect">
            <a:avLst/>
          </a:prstGeom>
          <a:ln w="31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2" name="CuadroTexto 31">
            <a:extLst>
              <a:ext uri="{FF2B5EF4-FFF2-40B4-BE49-F238E27FC236}">
                <a16:creationId xmlns:a16="http://schemas.microsoft.com/office/drawing/2014/main" id="{474E4BCF-D3DB-E702-3917-4A1D45849B99}"/>
              </a:ext>
            </a:extLst>
          </p:cNvPr>
          <p:cNvSpPr txBox="1"/>
          <p:nvPr/>
        </p:nvSpPr>
        <p:spPr>
          <a:xfrm>
            <a:off x="2663588" y="1141678"/>
            <a:ext cx="68648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HN" sz="2800" dirty="0">
                <a:solidFill>
                  <a:schemeClr val="bg1">
                    <a:lumMod val="50000"/>
                  </a:schemeClr>
                </a:solidFill>
                <a:latin typeface="Amasis MT Pro Medium" panose="02040604050005020304" pitchFamily="18" charset="0"/>
              </a:rPr>
              <a:t>Flujograma Formulación Presupuestaria</a:t>
            </a:r>
          </a:p>
        </p:txBody>
      </p:sp>
      <p:sp>
        <p:nvSpPr>
          <p:cNvPr id="34" name="Diagrama de flujo: terminador 33">
            <a:extLst>
              <a:ext uri="{FF2B5EF4-FFF2-40B4-BE49-F238E27FC236}">
                <a16:creationId xmlns:a16="http://schemas.microsoft.com/office/drawing/2014/main" id="{510920A9-8C4A-1F6E-E46B-D97ED8AC59D1}"/>
              </a:ext>
            </a:extLst>
          </p:cNvPr>
          <p:cNvSpPr/>
          <p:nvPr/>
        </p:nvSpPr>
        <p:spPr>
          <a:xfrm>
            <a:off x="158365" y="2435507"/>
            <a:ext cx="979371" cy="412718"/>
          </a:xfrm>
          <a:prstGeom prst="flowChartTerminator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b="1" dirty="0"/>
              <a:t>Inicio</a:t>
            </a:r>
          </a:p>
        </p:txBody>
      </p:sp>
      <p:cxnSp>
        <p:nvCxnSpPr>
          <p:cNvPr id="18" name="Conector recto de flecha 17">
            <a:extLst>
              <a:ext uri="{FF2B5EF4-FFF2-40B4-BE49-F238E27FC236}">
                <a16:creationId xmlns:a16="http://schemas.microsoft.com/office/drawing/2014/main" id="{03C94BAD-7F52-AABC-8A21-C73EC1864CE4}"/>
              </a:ext>
            </a:extLst>
          </p:cNvPr>
          <p:cNvCxnSpPr>
            <a:stCxn id="34" idx="3"/>
          </p:cNvCxnSpPr>
          <p:nvPr/>
        </p:nvCxnSpPr>
        <p:spPr>
          <a:xfrm>
            <a:off x="1137736" y="2641866"/>
            <a:ext cx="29654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Elipse 19">
            <a:extLst>
              <a:ext uri="{FF2B5EF4-FFF2-40B4-BE49-F238E27FC236}">
                <a16:creationId xmlns:a16="http://schemas.microsoft.com/office/drawing/2014/main" id="{03223D19-1BE2-E7AA-2C1C-2FE0E0152168}"/>
              </a:ext>
            </a:extLst>
          </p:cNvPr>
          <p:cNvSpPr/>
          <p:nvPr/>
        </p:nvSpPr>
        <p:spPr>
          <a:xfrm>
            <a:off x="4848052" y="1635053"/>
            <a:ext cx="180000" cy="18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sp>
        <p:nvSpPr>
          <p:cNvPr id="36" name="Elipse 35">
            <a:extLst>
              <a:ext uri="{FF2B5EF4-FFF2-40B4-BE49-F238E27FC236}">
                <a16:creationId xmlns:a16="http://schemas.microsoft.com/office/drawing/2014/main" id="{28C00C49-E498-61CC-0A3D-5B093D20BB90}"/>
              </a:ext>
            </a:extLst>
          </p:cNvPr>
          <p:cNvSpPr/>
          <p:nvPr/>
        </p:nvSpPr>
        <p:spPr>
          <a:xfrm>
            <a:off x="6363415" y="1632182"/>
            <a:ext cx="180000" cy="18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sp>
        <p:nvSpPr>
          <p:cNvPr id="21" name="Elipse 20">
            <a:hlinkClick r:id="rId4" action="ppaction://hlinksldjump"/>
            <a:extLst>
              <a:ext uri="{FF2B5EF4-FFF2-40B4-BE49-F238E27FC236}">
                <a16:creationId xmlns:a16="http://schemas.microsoft.com/office/drawing/2014/main" id="{B7791F59-87A8-EF10-A344-8C8FAB0E1232}"/>
              </a:ext>
            </a:extLst>
          </p:cNvPr>
          <p:cNvSpPr/>
          <p:nvPr/>
        </p:nvSpPr>
        <p:spPr>
          <a:xfrm>
            <a:off x="2327386" y="2478637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1</a:t>
            </a:r>
            <a:endParaRPr lang="es-HN" dirty="0"/>
          </a:p>
        </p:txBody>
      </p:sp>
      <p:sp>
        <p:nvSpPr>
          <p:cNvPr id="22" name="Elipse 21">
            <a:hlinkClick r:id="rId5" action="ppaction://hlinksldjump"/>
            <a:extLst>
              <a:ext uri="{FF2B5EF4-FFF2-40B4-BE49-F238E27FC236}">
                <a16:creationId xmlns:a16="http://schemas.microsoft.com/office/drawing/2014/main" id="{B292A8C2-D6FC-5D6E-6B3A-76AA899DB047}"/>
              </a:ext>
            </a:extLst>
          </p:cNvPr>
          <p:cNvSpPr/>
          <p:nvPr/>
        </p:nvSpPr>
        <p:spPr>
          <a:xfrm>
            <a:off x="2829474" y="2766637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2</a:t>
            </a:r>
            <a:endParaRPr lang="es-HN" dirty="0"/>
          </a:p>
        </p:txBody>
      </p:sp>
      <p:sp>
        <p:nvSpPr>
          <p:cNvPr id="23" name="Elipse 22">
            <a:hlinkClick r:id="rId6" action="ppaction://hlinksldjump"/>
            <a:extLst>
              <a:ext uri="{FF2B5EF4-FFF2-40B4-BE49-F238E27FC236}">
                <a16:creationId xmlns:a16="http://schemas.microsoft.com/office/drawing/2014/main" id="{D125CFE0-0937-1A60-A384-66D501E74636}"/>
              </a:ext>
            </a:extLst>
          </p:cNvPr>
          <p:cNvSpPr/>
          <p:nvPr/>
        </p:nvSpPr>
        <p:spPr>
          <a:xfrm>
            <a:off x="5318813" y="2462892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3</a:t>
            </a:r>
            <a:endParaRPr lang="es-HN" dirty="0"/>
          </a:p>
        </p:txBody>
      </p:sp>
      <p:sp>
        <p:nvSpPr>
          <p:cNvPr id="29" name="Elipse 28">
            <a:hlinkClick r:id="rId7" action="ppaction://hlinksldjump"/>
            <a:extLst>
              <a:ext uri="{FF2B5EF4-FFF2-40B4-BE49-F238E27FC236}">
                <a16:creationId xmlns:a16="http://schemas.microsoft.com/office/drawing/2014/main" id="{F60ED512-A219-1E07-95C3-EEFD8551B315}"/>
              </a:ext>
            </a:extLst>
          </p:cNvPr>
          <p:cNvSpPr/>
          <p:nvPr/>
        </p:nvSpPr>
        <p:spPr>
          <a:xfrm>
            <a:off x="6831983" y="2472027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4</a:t>
            </a:r>
            <a:endParaRPr lang="es-HN" dirty="0"/>
          </a:p>
        </p:txBody>
      </p:sp>
      <p:sp>
        <p:nvSpPr>
          <p:cNvPr id="33" name="Elipse 32">
            <a:hlinkClick r:id="rId8" action="ppaction://hlinksldjump"/>
            <a:extLst>
              <a:ext uri="{FF2B5EF4-FFF2-40B4-BE49-F238E27FC236}">
                <a16:creationId xmlns:a16="http://schemas.microsoft.com/office/drawing/2014/main" id="{450333F5-9DF8-2277-BCB7-478D5CD69A49}"/>
              </a:ext>
            </a:extLst>
          </p:cNvPr>
          <p:cNvSpPr/>
          <p:nvPr/>
        </p:nvSpPr>
        <p:spPr>
          <a:xfrm>
            <a:off x="6878306" y="3822952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5</a:t>
            </a:r>
            <a:endParaRPr lang="es-HN" dirty="0"/>
          </a:p>
        </p:txBody>
      </p:sp>
      <p:sp>
        <p:nvSpPr>
          <p:cNvPr id="35" name="Elipse 34">
            <a:hlinkClick r:id="rId9" action="ppaction://hlinksldjump"/>
            <a:extLst>
              <a:ext uri="{FF2B5EF4-FFF2-40B4-BE49-F238E27FC236}">
                <a16:creationId xmlns:a16="http://schemas.microsoft.com/office/drawing/2014/main" id="{BDBA147D-DEE6-7455-99CA-657DE40EAE2C}"/>
              </a:ext>
            </a:extLst>
          </p:cNvPr>
          <p:cNvSpPr/>
          <p:nvPr/>
        </p:nvSpPr>
        <p:spPr>
          <a:xfrm>
            <a:off x="3849881" y="2750892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6</a:t>
            </a:r>
            <a:endParaRPr lang="es-HN" dirty="0"/>
          </a:p>
        </p:txBody>
      </p:sp>
      <p:sp>
        <p:nvSpPr>
          <p:cNvPr id="37" name="Elipse 36">
            <a:hlinkClick r:id="rId10" action="ppaction://hlinksldjump"/>
            <a:extLst>
              <a:ext uri="{FF2B5EF4-FFF2-40B4-BE49-F238E27FC236}">
                <a16:creationId xmlns:a16="http://schemas.microsoft.com/office/drawing/2014/main" id="{060BE32F-FE73-2D27-EDA4-EB1E67910576}"/>
              </a:ext>
            </a:extLst>
          </p:cNvPr>
          <p:cNvSpPr/>
          <p:nvPr/>
        </p:nvSpPr>
        <p:spPr>
          <a:xfrm>
            <a:off x="3849881" y="2232356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7</a:t>
            </a:r>
            <a:endParaRPr lang="es-HN" dirty="0"/>
          </a:p>
        </p:txBody>
      </p:sp>
      <p:sp>
        <p:nvSpPr>
          <p:cNvPr id="38" name="Elipse 37">
            <a:hlinkClick r:id="rId11" action="ppaction://hlinksldjump"/>
            <a:extLst>
              <a:ext uri="{FF2B5EF4-FFF2-40B4-BE49-F238E27FC236}">
                <a16:creationId xmlns:a16="http://schemas.microsoft.com/office/drawing/2014/main" id="{272FDBBF-19B4-E8AD-8BC0-C5F4E72EE265}"/>
              </a:ext>
            </a:extLst>
          </p:cNvPr>
          <p:cNvSpPr/>
          <p:nvPr/>
        </p:nvSpPr>
        <p:spPr>
          <a:xfrm>
            <a:off x="8410380" y="5020994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8</a:t>
            </a:r>
            <a:endParaRPr lang="es-HN" dirty="0"/>
          </a:p>
        </p:txBody>
      </p:sp>
      <p:sp>
        <p:nvSpPr>
          <p:cNvPr id="39" name="Elipse 38">
            <a:hlinkClick r:id="rId12" action="ppaction://hlinksldjump"/>
            <a:extLst>
              <a:ext uri="{FF2B5EF4-FFF2-40B4-BE49-F238E27FC236}">
                <a16:creationId xmlns:a16="http://schemas.microsoft.com/office/drawing/2014/main" id="{C3E6F49A-A876-00CF-C451-856C53B2621A}"/>
              </a:ext>
            </a:extLst>
          </p:cNvPr>
          <p:cNvSpPr/>
          <p:nvPr/>
        </p:nvSpPr>
        <p:spPr>
          <a:xfrm>
            <a:off x="8398916" y="3825750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9</a:t>
            </a:r>
            <a:endParaRPr lang="es-HN" dirty="0"/>
          </a:p>
        </p:txBody>
      </p:sp>
      <p:sp>
        <p:nvSpPr>
          <p:cNvPr id="40" name="Elipse 39">
            <a:hlinkClick r:id="rId13" action="ppaction://hlinksldjump"/>
            <a:extLst>
              <a:ext uri="{FF2B5EF4-FFF2-40B4-BE49-F238E27FC236}">
                <a16:creationId xmlns:a16="http://schemas.microsoft.com/office/drawing/2014/main" id="{6CAC0279-3EFE-0ED5-CD59-CAF87812A002}"/>
              </a:ext>
            </a:extLst>
          </p:cNvPr>
          <p:cNvSpPr/>
          <p:nvPr/>
        </p:nvSpPr>
        <p:spPr>
          <a:xfrm>
            <a:off x="8410380" y="2416866"/>
            <a:ext cx="450000" cy="450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000" dirty="0"/>
              <a:t>12</a:t>
            </a:r>
            <a:endParaRPr lang="es-HN" sz="1050" dirty="0"/>
          </a:p>
        </p:txBody>
      </p:sp>
      <p:sp>
        <p:nvSpPr>
          <p:cNvPr id="43" name="Elipse 42">
            <a:hlinkClick r:id="rId14" action="ppaction://hlinksldjump"/>
            <a:extLst>
              <a:ext uri="{FF2B5EF4-FFF2-40B4-BE49-F238E27FC236}">
                <a16:creationId xmlns:a16="http://schemas.microsoft.com/office/drawing/2014/main" id="{E81287E7-5BEC-19CC-4AD9-F5EE6310B8EA}"/>
              </a:ext>
            </a:extLst>
          </p:cNvPr>
          <p:cNvSpPr/>
          <p:nvPr/>
        </p:nvSpPr>
        <p:spPr>
          <a:xfrm>
            <a:off x="9919526" y="3744750"/>
            <a:ext cx="450000" cy="450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000" dirty="0"/>
              <a:t>10</a:t>
            </a:r>
            <a:endParaRPr lang="es-HN" sz="1050" dirty="0"/>
          </a:p>
        </p:txBody>
      </p:sp>
      <p:sp>
        <p:nvSpPr>
          <p:cNvPr id="44" name="Elipse 43">
            <a:hlinkClick r:id="rId15" action="ppaction://hlinksldjump"/>
            <a:extLst>
              <a:ext uri="{FF2B5EF4-FFF2-40B4-BE49-F238E27FC236}">
                <a16:creationId xmlns:a16="http://schemas.microsoft.com/office/drawing/2014/main" id="{1A37042B-4A47-D554-516C-47F59A9E70D5}"/>
              </a:ext>
            </a:extLst>
          </p:cNvPr>
          <p:cNvSpPr/>
          <p:nvPr/>
        </p:nvSpPr>
        <p:spPr>
          <a:xfrm>
            <a:off x="9919526" y="2377962"/>
            <a:ext cx="450000" cy="450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000" dirty="0"/>
              <a:t>11</a:t>
            </a:r>
            <a:endParaRPr lang="es-HN" sz="1050" dirty="0"/>
          </a:p>
        </p:txBody>
      </p:sp>
    </p:spTree>
    <p:extLst>
      <p:ext uri="{BB962C8B-B14F-4D97-AF65-F5344CB8AC3E}">
        <p14:creationId xmlns:p14="http://schemas.microsoft.com/office/powerpoint/2010/main" val="7510316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A8C1A286-9939-98AA-B9A9-4A8E833516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0157" y="5935091"/>
            <a:ext cx="782017" cy="828018"/>
          </a:xfrm>
          <a:prstGeom prst="rect">
            <a:avLst/>
          </a:prstGeom>
        </p:spPr>
      </p:pic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386CDECD-9357-E1BF-0171-2684FA224654}"/>
              </a:ext>
            </a:extLst>
          </p:cNvPr>
          <p:cNvCxnSpPr/>
          <p:nvPr/>
        </p:nvCxnSpPr>
        <p:spPr>
          <a:xfrm>
            <a:off x="1293959" y="5921025"/>
            <a:ext cx="9428672" cy="0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Grupo 26">
            <a:extLst>
              <a:ext uri="{FF2B5EF4-FFF2-40B4-BE49-F238E27FC236}">
                <a16:creationId xmlns:a16="http://schemas.microsoft.com/office/drawing/2014/main" id="{BA909380-35E8-11C9-3371-96F686172CF1}"/>
              </a:ext>
            </a:extLst>
          </p:cNvPr>
          <p:cNvGrpSpPr/>
          <p:nvPr/>
        </p:nvGrpSpPr>
        <p:grpSpPr>
          <a:xfrm>
            <a:off x="1012736" y="2748531"/>
            <a:ext cx="1695956" cy="1655119"/>
            <a:chOff x="1224947" y="2031517"/>
            <a:chExt cx="1852333" cy="1669391"/>
          </a:xfrm>
        </p:grpSpPr>
        <p:sp>
          <p:nvSpPr>
            <p:cNvPr id="3" name="Rectángulo: esquinas redondeadas 2">
              <a:extLst>
                <a:ext uri="{FF2B5EF4-FFF2-40B4-BE49-F238E27FC236}">
                  <a16:creationId xmlns:a16="http://schemas.microsoft.com/office/drawing/2014/main" id="{65BC7C03-D578-1C05-E28A-FEBDFAE80B12}"/>
                </a:ext>
              </a:extLst>
            </p:cNvPr>
            <p:cNvSpPr/>
            <p:nvPr/>
          </p:nvSpPr>
          <p:spPr>
            <a:xfrm>
              <a:off x="1224947" y="2667205"/>
              <a:ext cx="1852333" cy="1033703"/>
            </a:xfrm>
            <a:prstGeom prst="roundRect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HN" sz="1600" b="1" dirty="0"/>
                <a:t>Formulación de Egresos</a:t>
              </a:r>
            </a:p>
            <a:p>
              <a:pPr algn="ctr"/>
              <a:r>
                <a:rPr lang="es-HN" sz="1600" b="1" dirty="0">
                  <a:solidFill>
                    <a:srgbClr val="0070C0"/>
                  </a:solidFill>
                </a:rPr>
                <a:t>Gerencia Administrativa</a:t>
              </a:r>
            </a:p>
          </p:txBody>
        </p:sp>
        <p:cxnSp>
          <p:nvCxnSpPr>
            <p:cNvPr id="8" name="Conector: angular 7">
              <a:extLst>
                <a:ext uri="{FF2B5EF4-FFF2-40B4-BE49-F238E27FC236}">
                  <a16:creationId xmlns:a16="http://schemas.microsoft.com/office/drawing/2014/main" id="{7F88ED7A-773B-9B48-404B-696C13D63228}"/>
                </a:ext>
              </a:extLst>
            </p:cNvPr>
            <p:cNvCxnSpPr>
              <a:cxnSpLocks/>
              <a:endCxn id="3" idx="0"/>
            </p:cNvCxnSpPr>
            <p:nvPr/>
          </p:nvCxnSpPr>
          <p:spPr>
            <a:xfrm>
              <a:off x="1293959" y="2031517"/>
              <a:ext cx="857154" cy="635688"/>
            </a:xfrm>
            <a:prstGeom prst="bentConnector2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</p:grpSp>
      <p:sp>
        <p:nvSpPr>
          <p:cNvPr id="28" name="CuadroTexto 27">
            <a:extLst>
              <a:ext uri="{FF2B5EF4-FFF2-40B4-BE49-F238E27FC236}">
                <a16:creationId xmlns:a16="http://schemas.microsoft.com/office/drawing/2014/main" id="{805E1EBD-8A36-DBA4-1427-0CA88D8FAA80}"/>
              </a:ext>
            </a:extLst>
          </p:cNvPr>
          <p:cNvSpPr txBox="1"/>
          <p:nvPr/>
        </p:nvSpPr>
        <p:spPr>
          <a:xfrm>
            <a:off x="3658617" y="1156879"/>
            <a:ext cx="10166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HN" b="1" dirty="0"/>
              <a:t>Usuarios</a:t>
            </a: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7109A4C5-7F3F-7137-D943-0F41F7E262D1}"/>
              </a:ext>
            </a:extLst>
          </p:cNvPr>
          <p:cNvSpPr txBox="1"/>
          <p:nvPr/>
        </p:nvSpPr>
        <p:spPr>
          <a:xfrm>
            <a:off x="3666418" y="3231647"/>
            <a:ext cx="15087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HN" b="1" dirty="0"/>
              <a:t>Estados SIAFI:</a:t>
            </a: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A5E873F7-B5CE-F13C-2A71-96ECD30FABB0}"/>
              </a:ext>
            </a:extLst>
          </p:cNvPr>
          <p:cNvSpPr txBox="1"/>
          <p:nvPr/>
        </p:nvSpPr>
        <p:spPr>
          <a:xfrm>
            <a:off x="7014947" y="1112503"/>
            <a:ext cx="21647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HN" b="1" dirty="0"/>
              <a:t>Proceso en SIAFI Ges</a:t>
            </a:r>
          </a:p>
        </p:txBody>
      </p:sp>
      <p:sp>
        <p:nvSpPr>
          <p:cNvPr id="41" name="CuadroTexto 40">
            <a:extLst>
              <a:ext uri="{FF2B5EF4-FFF2-40B4-BE49-F238E27FC236}">
                <a16:creationId xmlns:a16="http://schemas.microsoft.com/office/drawing/2014/main" id="{F28B0C30-E19F-F2A2-0B2B-220D4F3456E5}"/>
              </a:ext>
            </a:extLst>
          </p:cNvPr>
          <p:cNvSpPr txBox="1"/>
          <p:nvPr/>
        </p:nvSpPr>
        <p:spPr>
          <a:xfrm>
            <a:off x="1531021" y="1159647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HN" b="1" dirty="0"/>
              <a:t>Flujo</a:t>
            </a:r>
          </a:p>
        </p:txBody>
      </p:sp>
      <p:cxnSp>
        <p:nvCxnSpPr>
          <p:cNvPr id="42" name="Conector recto 41">
            <a:extLst>
              <a:ext uri="{FF2B5EF4-FFF2-40B4-BE49-F238E27FC236}">
                <a16:creationId xmlns:a16="http://schemas.microsoft.com/office/drawing/2014/main" id="{1193F254-A6CB-7F71-397C-A0347C536187}"/>
              </a:ext>
            </a:extLst>
          </p:cNvPr>
          <p:cNvCxnSpPr>
            <a:cxnSpLocks/>
          </p:cNvCxnSpPr>
          <p:nvPr/>
        </p:nvCxnSpPr>
        <p:spPr>
          <a:xfrm flipV="1">
            <a:off x="3076752" y="1490890"/>
            <a:ext cx="0" cy="3836701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ector recto 43">
            <a:extLst>
              <a:ext uri="{FF2B5EF4-FFF2-40B4-BE49-F238E27FC236}">
                <a16:creationId xmlns:a16="http://schemas.microsoft.com/office/drawing/2014/main" id="{EDBFA8C3-61FA-7021-C0EF-7D3B451452B5}"/>
              </a:ext>
            </a:extLst>
          </p:cNvPr>
          <p:cNvCxnSpPr>
            <a:cxnSpLocks/>
          </p:cNvCxnSpPr>
          <p:nvPr/>
        </p:nvCxnSpPr>
        <p:spPr>
          <a:xfrm flipV="1">
            <a:off x="6392174" y="1428329"/>
            <a:ext cx="0" cy="3836701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Elipse 4">
            <a:extLst>
              <a:ext uri="{FF2B5EF4-FFF2-40B4-BE49-F238E27FC236}">
                <a16:creationId xmlns:a16="http://schemas.microsoft.com/office/drawing/2014/main" id="{F908B47B-7655-6BFD-821B-039CA6EEBB24}"/>
              </a:ext>
            </a:extLst>
          </p:cNvPr>
          <p:cNvSpPr/>
          <p:nvPr/>
        </p:nvSpPr>
        <p:spPr>
          <a:xfrm>
            <a:off x="471576" y="2404797"/>
            <a:ext cx="601200" cy="600642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dirty="0"/>
              <a:t>9</a:t>
            </a:r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id="{F36C42E3-EA94-9E5B-266C-701C95A8A676}"/>
              </a:ext>
            </a:extLst>
          </p:cNvPr>
          <p:cNvSpPr txBox="1"/>
          <p:nvPr/>
        </p:nvSpPr>
        <p:spPr>
          <a:xfrm>
            <a:off x="3258152" y="1661418"/>
            <a:ext cx="32004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s-HN" dirty="0"/>
              <a:t>Subgerente de Presupuesto</a:t>
            </a:r>
          </a:p>
          <a:p>
            <a:pPr marL="342900" indent="-342900">
              <a:buFont typeface="+mj-lt"/>
              <a:buAutoNum type="arabicPeriod"/>
            </a:pPr>
            <a:r>
              <a:rPr lang="es-HN" dirty="0"/>
              <a:t>Gerente de Presupuesto</a:t>
            </a:r>
          </a:p>
        </p:txBody>
      </p:sp>
      <p:sp>
        <p:nvSpPr>
          <p:cNvPr id="33" name="CuadroTexto 32">
            <a:extLst>
              <a:ext uri="{FF2B5EF4-FFF2-40B4-BE49-F238E27FC236}">
                <a16:creationId xmlns:a16="http://schemas.microsoft.com/office/drawing/2014/main" id="{34FFE307-7BFC-0ACE-7385-4A31888B7E1D}"/>
              </a:ext>
            </a:extLst>
          </p:cNvPr>
          <p:cNvSpPr txBox="1"/>
          <p:nvPr/>
        </p:nvSpPr>
        <p:spPr>
          <a:xfrm>
            <a:off x="3666418" y="3795309"/>
            <a:ext cx="152086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/>
              <a:t>En Registro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/>
              <a:t>Solicitado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/>
              <a:t>Aprobado</a:t>
            </a:r>
          </a:p>
        </p:txBody>
      </p:sp>
      <p:pic>
        <p:nvPicPr>
          <p:cNvPr id="34" name="Imagen 33">
            <a:extLst>
              <a:ext uri="{FF2B5EF4-FFF2-40B4-BE49-F238E27FC236}">
                <a16:creationId xmlns:a16="http://schemas.microsoft.com/office/drawing/2014/main" id="{922B3945-CFAB-ACCC-9E86-09AF4EF220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6911" y="1413969"/>
            <a:ext cx="3848637" cy="28674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6" name="Imagen 35">
            <a:extLst>
              <a:ext uri="{FF2B5EF4-FFF2-40B4-BE49-F238E27FC236}">
                <a16:creationId xmlns:a16="http://schemas.microsoft.com/office/drawing/2014/main" id="{18FC8D42-BAD9-F477-0783-2080FDCE33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3297" y="4016941"/>
            <a:ext cx="3362794" cy="19719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7" name="Rectángulo 36">
            <a:extLst>
              <a:ext uri="{FF2B5EF4-FFF2-40B4-BE49-F238E27FC236}">
                <a16:creationId xmlns:a16="http://schemas.microsoft.com/office/drawing/2014/main" id="{A47A6303-9428-B6BD-50ED-95EC9C17C93E}"/>
              </a:ext>
            </a:extLst>
          </p:cNvPr>
          <p:cNvSpPr/>
          <p:nvPr/>
        </p:nvSpPr>
        <p:spPr>
          <a:xfrm>
            <a:off x="8178118" y="5128028"/>
            <a:ext cx="2460666" cy="274003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id="{7E56EB6C-C48A-1C05-2F93-F5F842F979D2}"/>
              </a:ext>
            </a:extLst>
          </p:cNvPr>
          <p:cNvSpPr txBox="1"/>
          <p:nvPr/>
        </p:nvSpPr>
        <p:spPr>
          <a:xfrm>
            <a:off x="3658617" y="2307749"/>
            <a:ext cx="9364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HN" b="1" dirty="0"/>
              <a:t>Función</a:t>
            </a:r>
          </a:p>
        </p:txBody>
      </p:sp>
      <p:sp>
        <p:nvSpPr>
          <p:cNvPr id="39" name="CuadroTexto 38">
            <a:extLst>
              <a:ext uri="{FF2B5EF4-FFF2-40B4-BE49-F238E27FC236}">
                <a16:creationId xmlns:a16="http://schemas.microsoft.com/office/drawing/2014/main" id="{19B21631-FE2A-2D35-7308-5989BF40B0F9}"/>
              </a:ext>
            </a:extLst>
          </p:cNvPr>
          <p:cNvSpPr txBox="1"/>
          <p:nvPr/>
        </p:nvSpPr>
        <p:spPr>
          <a:xfrm>
            <a:off x="3272617" y="2699700"/>
            <a:ext cx="32004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s-HN" dirty="0"/>
              <a:t>FGA (Código Identificación)</a:t>
            </a:r>
          </a:p>
        </p:txBody>
      </p:sp>
      <p:sp>
        <p:nvSpPr>
          <p:cNvPr id="29" name="Diagrama de flujo: multidocumento 28">
            <a:hlinkClick r:id="rId5" action="ppaction://hlinksldjump"/>
            <a:extLst>
              <a:ext uri="{FF2B5EF4-FFF2-40B4-BE49-F238E27FC236}">
                <a16:creationId xmlns:a16="http://schemas.microsoft.com/office/drawing/2014/main" id="{94F8F432-B6C7-7CD4-BBE0-1B5CD2B19787}"/>
              </a:ext>
            </a:extLst>
          </p:cNvPr>
          <p:cNvSpPr/>
          <p:nvPr/>
        </p:nvSpPr>
        <p:spPr>
          <a:xfrm>
            <a:off x="10903733" y="2967203"/>
            <a:ext cx="1060704" cy="758952"/>
          </a:xfrm>
          <a:prstGeom prst="flowChartMultidocumen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dirty="0"/>
              <a:t>Flujo</a:t>
            </a:r>
          </a:p>
        </p:txBody>
      </p:sp>
    </p:spTree>
    <p:extLst>
      <p:ext uri="{BB962C8B-B14F-4D97-AF65-F5344CB8AC3E}">
        <p14:creationId xmlns:p14="http://schemas.microsoft.com/office/powerpoint/2010/main" val="1764879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A8C1A286-9939-98AA-B9A9-4A8E833516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0157" y="5935091"/>
            <a:ext cx="782017" cy="828018"/>
          </a:xfrm>
          <a:prstGeom prst="rect">
            <a:avLst/>
          </a:prstGeom>
        </p:spPr>
      </p:pic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386CDECD-9357-E1BF-0171-2684FA224654}"/>
              </a:ext>
            </a:extLst>
          </p:cNvPr>
          <p:cNvCxnSpPr/>
          <p:nvPr/>
        </p:nvCxnSpPr>
        <p:spPr>
          <a:xfrm>
            <a:off x="1293959" y="5921025"/>
            <a:ext cx="9428672" cy="0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 descr="Interfaz de usuario gráfica, Word&#10;&#10;Descripción generada automáticamente">
            <a:extLst>
              <a:ext uri="{FF2B5EF4-FFF2-40B4-BE49-F238E27FC236}">
                <a16:creationId xmlns:a16="http://schemas.microsoft.com/office/drawing/2014/main" id="{DE44D481-871B-3277-0B35-CED9C0153B6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30" t="52614" r="10423" b="1158"/>
          <a:stretch/>
        </p:blipFill>
        <p:spPr>
          <a:xfrm>
            <a:off x="1427973" y="1828900"/>
            <a:ext cx="9076757" cy="4023883"/>
          </a:xfrm>
          <a:prstGeom prst="rect">
            <a:avLst/>
          </a:prstGeom>
          <a:ln w="31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2" name="CuadroTexto 31">
            <a:extLst>
              <a:ext uri="{FF2B5EF4-FFF2-40B4-BE49-F238E27FC236}">
                <a16:creationId xmlns:a16="http://schemas.microsoft.com/office/drawing/2014/main" id="{474E4BCF-D3DB-E702-3917-4A1D45849B99}"/>
              </a:ext>
            </a:extLst>
          </p:cNvPr>
          <p:cNvSpPr txBox="1"/>
          <p:nvPr/>
        </p:nvSpPr>
        <p:spPr>
          <a:xfrm>
            <a:off x="2663588" y="1141678"/>
            <a:ext cx="68648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HN" sz="2800" dirty="0">
                <a:solidFill>
                  <a:schemeClr val="bg1">
                    <a:lumMod val="50000"/>
                  </a:schemeClr>
                </a:solidFill>
                <a:latin typeface="Amasis MT Pro Medium" panose="02040604050005020304" pitchFamily="18" charset="0"/>
              </a:rPr>
              <a:t>Flujograma Formulación Presupuestaria</a:t>
            </a:r>
          </a:p>
        </p:txBody>
      </p:sp>
      <p:sp>
        <p:nvSpPr>
          <p:cNvPr id="34" name="Diagrama de flujo: terminador 33">
            <a:extLst>
              <a:ext uri="{FF2B5EF4-FFF2-40B4-BE49-F238E27FC236}">
                <a16:creationId xmlns:a16="http://schemas.microsoft.com/office/drawing/2014/main" id="{510920A9-8C4A-1F6E-E46B-D97ED8AC59D1}"/>
              </a:ext>
            </a:extLst>
          </p:cNvPr>
          <p:cNvSpPr/>
          <p:nvPr/>
        </p:nvSpPr>
        <p:spPr>
          <a:xfrm>
            <a:off x="158365" y="2435507"/>
            <a:ext cx="979371" cy="412718"/>
          </a:xfrm>
          <a:prstGeom prst="flowChartTerminator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b="1" dirty="0"/>
              <a:t>Inicio</a:t>
            </a:r>
          </a:p>
        </p:txBody>
      </p:sp>
      <p:cxnSp>
        <p:nvCxnSpPr>
          <p:cNvPr id="18" name="Conector recto de flecha 17">
            <a:extLst>
              <a:ext uri="{FF2B5EF4-FFF2-40B4-BE49-F238E27FC236}">
                <a16:creationId xmlns:a16="http://schemas.microsoft.com/office/drawing/2014/main" id="{03C94BAD-7F52-AABC-8A21-C73EC1864CE4}"/>
              </a:ext>
            </a:extLst>
          </p:cNvPr>
          <p:cNvCxnSpPr>
            <a:stCxn id="34" idx="3"/>
          </p:cNvCxnSpPr>
          <p:nvPr/>
        </p:nvCxnSpPr>
        <p:spPr>
          <a:xfrm>
            <a:off x="1137736" y="2641866"/>
            <a:ext cx="29654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Elipse 19">
            <a:extLst>
              <a:ext uri="{FF2B5EF4-FFF2-40B4-BE49-F238E27FC236}">
                <a16:creationId xmlns:a16="http://schemas.microsoft.com/office/drawing/2014/main" id="{03223D19-1BE2-E7AA-2C1C-2FE0E0152168}"/>
              </a:ext>
            </a:extLst>
          </p:cNvPr>
          <p:cNvSpPr/>
          <p:nvPr/>
        </p:nvSpPr>
        <p:spPr>
          <a:xfrm>
            <a:off x="4848052" y="1635053"/>
            <a:ext cx="180000" cy="18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sp>
        <p:nvSpPr>
          <p:cNvPr id="36" name="Elipse 35">
            <a:extLst>
              <a:ext uri="{FF2B5EF4-FFF2-40B4-BE49-F238E27FC236}">
                <a16:creationId xmlns:a16="http://schemas.microsoft.com/office/drawing/2014/main" id="{28C00C49-E498-61CC-0A3D-5B093D20BB90}"/>
              </a:ext>
            </a:extLst>
          </p:cNvPr>
          <p:cNvSpPr/>
          <p:nvPr/>
        </p:nvSpPr>
        <p:spPr>
          <a:xfrm>
            <a:off x="6363415" y="1632182"/>
            <a:ext cx="180000" cy="18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sp>
        <p:nvSpPr>
          <p:cNvPr id="21" name="Elipse 20">
            <a:hlinkClick r:id="rId4" action="ppaction://hlinksldjump"/>
            <a:extLst>
              <a:ext uri="{FF2B5EF4-FFF2-40B4-BE49-F238E27FC236}">
                <a16:creationId xmlns:a16="http://schemas.microsoft.com/office/drawing/2014/main" id="{B7791F59-87A8-EF10-A344-8C8FAB0E1232}"/>
              </a:ext>
            </a:extLst>
          </p:cNvPr>
          <p:cNvSpPr/>
          <p:nvPr/>
        </p:nvSpPr>
        <p:spPr>
          <a:xfrm>
            <a:off x="2327386" y="2478637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1</a:t>
            </a:r>
            <a:endParaRPr lang="es-HN" dirty="0"/>
          </a:p>
        </p:txBody>
      </p:sp>
      <p:sp>
        <p:nvSpPr>
          <p:cNvPr id="22" name="Elipse 21">
            <a:hlinkClick r:id="rId5" action="ppaction://hlinksldjump"/>
            <a:extLst>
              <a:ext uri="{FF2B5EF4-FFF2-40B4-BE49-F238E27FC236}">
                <a16:creationId xmlns:a16="http://schemas.microsoft.com/office/drawing/2014/main" id="{B292A8C2-D6FC-5D6E-6B3A-76AA899DB047}"/>
              </a:ext>
            </a:extLst>
          </p:cNvPr>
          <p:cNvSpPr/>
          <p:nvPr/>
        </p:nvSpPr>
        <p:spPr>
          <a:xfrm>
            <a:off x="2829474" y="2766637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2</a:t>
            </a:r>
            <a:endParaRPr lang="es-HN" dirty="0"/>
          </a:p>
        </p:txBody>
      </p:sp>
      <p:sp>
        <p:nvSpPr>
          <p:cNvPr id="23" name="Elipse 22">
            <a:hlinkClick r:id="rId6" action="ppaction://hlinksldjump"/>
            <a:extLst>
              <a:ext uri="{FF2B5EF4-FFF2-40B4-BE49-F238E27FC236}">
                <a16:creationId xmlns:a16="http://schemas.microsoft.com/office/drawing/2014/main" id="{D125CFE0-0937-1A60-A384-66D501E74636}"/>
              </a:ext>
            </a:extLst>
          </p:cNvPr>
          <p:cNvSpPr/>
          <p:nvPr/>
        </p:nvSpPr>
        <p:spPr>
          <a:xfrm>
            <a:off x="5318813" y="2462892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3</a:t>
            </a:r>
            <a:endParaRPr lang="es-HN" dirty="0"/>
          </a:p>
        </p:txBody>
      </p:sp>
      <p:sp>
        <p:nvSpPr>
          <p:cNvPr id="29" name="Elipse 28">
            <a:hlinkClick r:id="rId7" action="ppaction://hlinksldjump"/>
            <a:extLst>
              <a:ext uri="{FF2B5EF4-FFF2-40B4-BE49-F238E27FC236}">
                <a16:creationId xmlns:a16="http://schemas.microsoft.com/office/drawing/2014/main" id="{F60ED512-A219-1E07-95C3-EEFD8551B315}"/>
              </a:ext>
            </a:extLst>
          </p:cNvPr>
          <p:cNvSpPr/>
          <p:nvPr/>
        </p:nvSpPr>
        <p:spPr>
          <a:xfrm>
            <a:off x="6831983" y="2472027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4</a:t>
            </a:r>
            <a:endParaRPr lang="es-HN" dirty="0"/>
          </a:p>
        </p:txBody>
      </p:sp>
      <p:sp>
        <p:nvSpPr>
          <p:cNvPr id="33" name="Elipse 32">
            <a:hlinkClick r:id="rId8" action="ppaction://hlinksldjump"/>
            <a:extLst>
              <a:ext uri="{FF2B5EF4-FFF2-40B4-BE49-F238E27FC236}">
                <a16:creationId xmlns:a16="http://schemas.microsoft.com/office/drawing/2014/main" id="{450333F5-9DF8-2277-BCB7-478D5CD69A49}"/>
              </a:ext>
            </a:extLst>
          </p:cNvPr>
          <p:cNvSpPr/>
          <p:nvPr/>
        </p:nvSpPr>
        <p:spPr>
          <a:xfrm>
            <a:off x="6878306" y="3822952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5</a:t>
            </a:r>
            <a:endParaRPr lang="es-HN" dirty="0"/>
          </a:p>
        </p:txBody>
      </p:sp>
      <p:sp>
        <p:nvSpPr>
          <p:cNvPr id="35" name="Elipse 34">
            <a:hlinkClick r:id="rId9" action="ppaction://hlinksldjump"/>
            <a:extLst>
              <a:ext uri="{FF2B5EF4-FFF2-40B4-BE49-F238E27FC236}">
                <a16:creationId xmlns:a16="http://schemas.microsoft.com/office/drawing/2014/main" id="{BDBA147D-DEE6-7455-99CA-657DE40EAE2C}"/>
              </a:ext>
            </a:extLst>
          </p:cNvPr>
          <p:cNvSpPr/>
          <p:nvPr/>
        </p:nvSpPr>
        <p:spPr>
          <a:xfrm>
            <a:off x="3849881" y="2750892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6</a:t>
            </a:r>
            <a:endParaRPr lang="es-HN" dirty="0"/>
          </a:p>
        </p:txBody>
      </p:sp>
      <p:sp>
        <p:nvSpPr>
          <p:cNvPr id="37" name="Elipse 36">
            <a:hlinkClick r:id="rId10" action="ppaction://hlinksldjump"/>
            <a:extLst>
              <a:ext uri="{FF2B5EF4-FFF2-40B4-BE49-F238E27FC236}">
                <a16:creationId xmlns:a16="http://schemas.microsoft.com/office/drawing/2014/main" id="{060BE32F-FE73-2D27-EDA4-EB1E67910576}"/>
              </a:ext>
            </a:extLst>
          </p:cNvPr>
          <p:cNvSpPr/>
          <p:nvPr/>
        </p:nvSpPr>
        <p:spPr>
          <a:xfrm>
            <a:off x="3849881" y="2232356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7</a:t>
            </a:r>
            <a:endParaRPr lang="es-HN" dirty="0"/>
          </a:p>
        </p:txBody>
      </p:sp>
      <p:sp>
        <p:nvSpPr>
          <p:cNvPr id="38" name="Elipse 37">
            <a:hlinkClick r:id="rId11" action="ppaction://hlinksldjump"/>
            <a:extLst>
              <a:ext uri="{FF2B5EF4-FFF2-40B4-BE49-F238E27FC236}">
                <a16:creationId xmlns:a16="http://schemas.microsoft.com/office/drawing/2014/main" id="{272FDBBF-19B4-E8AD-8BC0-C5F4E72EE265}"/>
              </a:ext>
            </a:extLst>
          </p:cNvPr>
          <p:cNvSpPr/>
          <p:nvPr/>
        </p:nvSpPr>
        <p:spPr>
          <a:xfrm>
            <a:off x="8410380" y="5020994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8</a:t>
            </a:r>
            <a:endParaRPr lang="es-HN" dirty="0"/>
          </a:p>
        </p:txBody>
      </p:sp>
      <p:sp>
        <p:nvSpPr>
          <p:cNvPr id="39" name="Elipse 38">
            <a:hlinkClick r:id="rId12" action="ppaction://hlinksldjump"/>
            <a:extLst>
              <a:ext uri="{FF2B5EF4-FFF2-40B4-BE49-F238E27FC236}">
                <a16:creationId xmlns:a16="http://schemas.microsoft.com/office/drawing/2014/main" id="{C3E6F49A-A876-00CF-C451-856C53B2621A}"/>
              </a:ext>
            </a:extLst>
          </p:cNvPr>
          <p:cNvSpPr/>
          <p:nvPr/>
        </p:nvSpPr>
        <p:spPr>
          <a:xfrm>
            <a:off x="8398916" y="3825750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9</a:t>
            </a:r>
            <a:endParaRPr lang="es-HN" dirty="0"/>
          </a:p>
        </p:txBody>
      </p:sp>
      <p:sp>
        <p:nvSpPr>
          <p:cNvPr id="40" name="Elipse 39">
            <a:hlinkClick r:id="rId13" action="ppaction://hlinksldjump"/>
            <a:extLst>
              <a:ext uri="{FF2B5EF4-FFF2-40B4-BE49-F238E27FC236}">
                <a16:creationId xmlns:a16="http://schemas.microsoft.com/office/drawing/2014/main" id="{6CAC0279-3EFE-0ED5-CD59-CAF87812A002}"/>
              </a:ext>
            </a:extLst>
          </p:cNvPr>
          <p:cNvSpPr/>
          <p:nvPr/>
        </p:nvSpPr>
        <p:spPr>
          <a:xfrm>
            <a:off x="8410380" y="2416866"/>
            <a:ext cx="450000" cy="450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000" dirty="0"/>
              <a:t>12</a:t>
            </a:r>
            <a:endParaRPr lang="es-HN" sz="1050" dirty="0"/>
          </a:p>
        </p:txBody>
      </p:sp>
      <p:sp>
        <p:nvSpPr>
          <p:cNvPr id="43" name="Elipse 42">
            <a:hlinkClick r:id="rId14" action="ppaction://hlinksldjump"/>
            <a:extLst>
              <a:ext uri="{FF2B5EF4-FFF2-40B4-BE49-F238E27FC236}">
                <a16:creationId xmlns:a16="http://schemas.microsoft.com/office/drawing/2014/main" id="{E81287E7-5BEC-19CC-4AD9-F5EE6310B8EA}"/>
              </a:ext>
            </a:extLst>
          </p:cNvPr>
          <p:cNvSpPr/>
          <p:nvPr/>
        </p:nvSpPr>
        <p:spPr>
          <a:xfrm>
            <a:off x="9919526" y="3744750"/>
            <a:ext cx="450000" cy="450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000" dirty="0"/>
              <a:t>10</a:t>
            </a:r>
            <a:endParaRPr lang="es-HN" sz="1050" dirty="0"/>
          </a:p>
        </p:txBody>
      </p:sp>
      <p:sp>
        <p:nvSpPr>
          <p:cNvPr id="44" name="Elipse 43">
            <a:hlinkClick r:id="rId15" action="ppaction://hlinksldjump"/>
            <a:extLst>
              <a:ext uri="{FF2B5EF4-FFF2-40B4-BE49-F238E27FC236}">
                <a16:creationId xmlns:a16="http://schemas.microsoft.com/office/drawing/2014/main" id="{1A37042B-4A47-D554-516C-47F59A9E70D5}"/>
              </a:ext>
            </a:extLst>
          </p:cNvPr>
          <p:cNvSpPr/>
          <p:nvPr/>
        </p:nvSpPr>
        <p:spPr>
          <a:xfrm>
            <a:off x="9919526" y="2377962"/>
            <a:ext cx="450000" cy="450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000" dirty="0"/>
              <a:t>11</a:t>
            </a:r>
            <a:endParaRPr lang="es-HN" sz="1050" dirty="0"/>
          </a:p>
        </p:txBody>
      </p:sp>
    </p:spTree>
    <p:extLst>
      <p:ext uri="{BB962C8B-B14F-4D97-AF65-F5344CB8AC3E}">
        <p14:creationId xmlns:p14="http://schemas.microsoft.com/office/powerpoint/2010/main" val="9793800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F745ADD1-74C6-3C35-96CD-69A4EA93A0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62734" y="1441939"/>
            <a:ext cx="3724795" cy="22672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C08C7AFE-467B-A43C-C776-3C1CFAD4DF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72418" y="3133230"/>
            <a:ext cx="2505425" cy="20291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A8C1A286-9939-98AA-B9A9-4A8E833516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10157" y="5935091"/>
            <a:ext cx="782017" cy="828018"/>
          </a:xfrm>
          <a:prstGeom prst="rect">
            <a:avLst/>
          </a:prstGeom>
        </p:spPr>
      </p:pic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386CDECD-9357-E1BF-0171-2684FA224654}"/>
              </a:ext>
            </a:extLst>
          </p:cNvPr>
          <p:cNvCxnSpPr/>
          <p:nvPr/>
        </p:nvCxnSpPr>
        <p:spPr>
          <a:xfrm>
            <a:off x="1293959" y="5921025"/>
            <a:ext cx="9428672" cy="0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Grupo 26">
            <a:extLst>
              <a:ext uri="{FF2B5EF4-FFF2-40B4-BE49-F238E27FC236}">
                <a16:creationId xmlns:a16="http://schemas.microsoft.com/office/drawing/2014/main" id="{BA909380-35E8-11C9-3371-96F686172CF1}"/>
              </a:ext>
            </a:extLst>
          </p:cNvPr>
          <p:cNvGrpSpPr/>
          <p:nvPr/>
        </p:nvGrpSpPr>
        <p:grpSpPr>
          <a:xfrm>
            <a:off x="1012736" y="2748531"/>
            <a:ext cx="1695956" cy="1655119"/>
            <a:chOff x="1224947" y="2031517"/>
            <a:chExt cx="1852333" cy="1669391"/>
          </a:xfrm>
        </p:grpSpPr>
        <p:sp>
          <p:nvSpPr>
            <p:cNvPr id="3" name="Rectángulo: esquinas redondeadas 2">
              <a:extLst>
                <a:ext uri="{FF2B5EF4-FFF2-40B4-BE49-F238E27FC236}">
                  <a16:creationId xmlns:a16="http://schemas.microsoft.com/office/drawing/2014/main" id="{65BC7C03-D578-1C05-E28A-FEBDFAE80B12}"/>
                </a:ext>
              </a:extLst>
            </p:cNvPr>
            <p:cNvSpPr/>
            <p:nvPr/>
          </p:nvSpPr>
          <p:spPr>
            <a:xfrm>
              <a:off x="1224947" y="2667205"/>
              <a:ext cx="1852333" cy="1033703"/>
            </a:xfrm>
            <a:prstGeom prst="roundRect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HN" sz="1600" b="1" dirty="0"/>
                <a:t>Formulación de Ingresos</a:t>
              </a:r>
            </a:p>
            <a:p>
              <a:pPr algn="ctr"/>
              <a:r>
                <a:rPr lang="es-HN" sz="1600" b="1" dirty="0">
                  <a:solidFill>
                    <a:srgbClr val="0070C0"/>
                  </a:solidFill>
                </a:rPr>
                <a:t>Gerencia Administrativa</a:t>
              </a:r>
            </a:p>
          </p:txBody>
        </p:sp>
        <p:cxnSp>
          <p:nvCxnSpPr>
            <p:cNvPr id="8" name="Conector: angular 7">
              <a:extLst>
                <a:ext uri="{FF2B5EF4-FFF2-40B4-BE49-F238E27FC236}">
                  <a16:creationId xmlns:a16="http://schemas.microsoft.com/office/drawing/2014/main" id="{7F88ED7A-773B-9B48-404B-696C13D63228}"/>
                </a:ext>
              </a:extLst>
            </p:cNvPr>
            <p:cNvCxnSpPr>
              <a:cxnSpLocks/>
              <a:endCxn id="3" idx="0"/>
            </p:cNvCxnSpPr>
            <p:nvPr/>
          </p:nvCxnSpPr>
          <p:spPr>
            <a:xfrm>
              <a:off x="1293959" y="2031517"/>
              <a:ext cx="857154" cy="635688"/>
            </a:xfrm>
            <a:prstGeom prst="bentConnector2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</p:grpSp>
      <p:sp>
        <p:nvSpPr>
          <p:cNvPr id="28" name="CuadroTexto 27">
            <a:extLst>
              <a:ext uri="{FF2B5EF4-FFF2-40B4-BE49-F238E27FC236}">
                <a16:creationId xmlns:a16="http://schemas.microsoft.com/office/drawing/2014/main" id="{805E1EBD-8A36-DBA4-1427-0CA88D8FAA80}"/>
              </a:ext>
            </a:extLst>
          </p:cNvPr>
          <p:cNvSpPr txBox="1"/>
          <p:nvPr/>
        </p:nvSpPr>
        <p:spPr>
          <a:xfrm>
            <a:off x="3658617" y="1156879"/>
            <a:ext cx="10166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HN" b="1" dirty="0"/>
              <a:t>Usuarios</a:t>
            </a: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7109A4C5-7F3F-7137-D943-0F41F7E262D1}"/>
              </a:ext>
            </a:extLst>
          </p:cNvPr>
          <p:cNvSpPr txBox="1"/>
          <p:nvPr/>
        </p:nvSpPr>
        <p:spPr>
          <a:xfrm>
            <a:off x="3666418" y="3231647"/>
            <a:ext cx="15087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HN" b="1" dirty="0"/>
              <a:t>Estados SIAFI:</a:t>
            </a: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A5E873F7-B5CE-F13C-2A71-96ECD30FABB0}"/>
              </a:ext>
            </a:extLst>
          </p:cNvPr>
          <p:cNvSpPr txBox="1"/>
          <p:nvPr/>
        </p:nvSpPr>
        <p:spPr>
          <a:xfrm>
            <a:off x="7014947" y="1112503"/>
            <a:ext cx="21647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HN" b="1" dirty="0"/>
              <a:t>Proceso en SIAFI Ges</a:t>
            </a:r>
          </a:p>
        </p:txBody>
      </p:sp>
      <p:sp>
        <p:nvSpPr>
          <p:cNvPr id="41" name="CuadroTexto 40">
            <a:extLst>
              <a:ext uri="{FF2B5EF4-FFF2-40B4-BE49-F238E27FC236}">
                <a16:creationId xmlns:a16="http://schemas.microsoft.com/office/drawing/2014/main" id="{F28B0C30-E19F-F2A2-0B2B-220D4F3456E5}"/>
              </a:ext>
            </a:extLst>
          </p:cNvPr>
          <p:cNvSpPr txBox="1"/>
          <p:nvPr/>
        </p:nvSpPr>
        <p:spPr>
          <a:xfrm>
            <a:off x="1531021" y="1159647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HN" b="1" dirty="0"/>
              <a:t>Flujo</a:t>
            </a:r>
          </a:p>
        </p:txBody>
      </p:sp>
      <p:cxnSp>
        <p:nvCxnSpPr>
          <p:cNvPr id="42" name="Conector recto 41">
            <a:extLst>
              <a:ext uri="{FF2B5EF4-FFF2-40B4-BE49-F238E27FC236}">
                <a16:creationId xmlns:a16="http://schemas.microsoft.com/office/drawing/2014/main" id="{1193F254-A6CB-7F71-397C-A0347C536187}"/>
              </a:ext>
            </a:extLst>
          </p:cNvPr>
          <p:cNvCxnSpPr>
            <a:cxnSpLocks/>
          </p:cNvCxnSpPr>
          <p:nvPr/>
        </p:nvCxnSpPr>
        <p:spPr>
          <a:xfrm flipV="1">
            <a:off x="3076752" y="1490890"/>
            <a:ext cx="0" cy="3836701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ector recto 43">
            <a:extLst>
              <a:ext uri="{FF2B5EF4-FFF2-40B4-BE49-F238E27FC236}">
                <a16:creationId xmlns:a16="http://schemas.microsoft.com/office/drawing/2014/main" id="{EDBFA8C3-61FA-7021-C0EF-7D3B451452B5}"/>
              </a:ext>
            </a:extLst>
          </p:cNvPr>
          <p:cNvCxnSpPr>
            <a:cxnSpLocks/>
          </p:cNvCxnSpPr>
          <p:nvPr/>
        </p:nvCxnSpPr>
        <p:spPr>
          <a:xfrm flipV="1">
            <a:off x="6392174" y="1428329"/>
            <a:ext cx="0" cy="3836701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Elipse 4">
            <a:extLst>
              <a:ext uri="{FF2B5EF4-FFF2-40B4-BE49-F238E27FC236}">
                <a16:creationId xmlns:a16="http://schemas.microsoft.com/office/drawing/2014/main" id="{F908B47B-7655-6BFD-821B-039CA6EEBB24}"/>
              </a:ext>
            </a:extLst>
          </p:cNvPr>
          <p:cNvSpPr/>
          <p:nvPr/>
        </p:nvSpPr>
        <p:spPr>
          <a:xfrm>
            <a:off x="471576" y="2404797"/>
            <a:ext cx="601200" cy="600642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dirty="0"/>
              <a:t>10</a:t>
            </a:r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id="{F36C42E3-EA94-9E5B-266C-701C95A8A676}"/>
              </a:ext>
            </a:extLst>
          </p:cNvPr>
          <p:cNvSpPr txBox="1"/>
          <p:nvPr/>
        </p:nvSpPr>
        <p:spPr>
          <a:xfrm>
            <a:off x="3258152" y="1661418"/>
            <a:ext cx="32004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s-HN" dirty="0"/>
              <a:t>Subgerente de Presupuesto Gerente de Presupuesto</a:t>
            </a:r>
          </a:p>
        </p:txBody>
      </p:sp>
      <p:sp>
        <p:nvSpPr>
          <p:cNvPr id="33" name="CuadroTexto 32">
            <a:extLst>
              <a:ext uri="{FF2B5EF4-FFF2-40B4-BE49-F238E27FC236}">
                <a16:creationId xmlns:a16="http://schemas.microsoft.com/office/drawing/2014/main" id="{34FFE307-7BFC-0ACE-7385-4A31888B7E1D}"/>
              </a:ext>
            </a:extLst>
          </p:cNvPr>
          <p:cNvSpPr txBox="1"/>
          <p:nvPr/>
        </p:nvSpPr>
        <p:spPr>
          <a:xfrm>
            <a:off x="3666418" y="3795309"/>
            <a:ext cx="152086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/>
              <a:t>En Registro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/>
              <a:t>Solicitado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/>
              <a:t>Aprobado</a:t>
            </a:r>
          </a:p>
        </p:txBody>
      </p:sp>
      <p:sp>
        <p:nvSpPr>
          <p:cNvPr id="37" name="Rectángulo 36">
            <a:extLst>
              <a:ext uri="{FF2B5EF4-FFF2-40B4-BE49-F238E27FC236}">
                <a16:creationId xmlns:a16="http://schemas.microsoft.com/office/drawing/2014/main" id="{A47A6303-9428-B6BD-50ED-95EC9C17C93E}"/>
              </a:ext>
            </a:extLst>
          </p:cNvPr>
          <p:cNvSpPr/>
          <p:nvPr/>
        </p:nvSpPr>
        <p:spPr>
          <a:xfrm>
            <a:off x="7649158" y="3409240"/>
            <a:ext cx="1192917" cy="274003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sp>
        <p:nvSpPr>
          <p:cNvPr id="25" name="Diagrama de flujo: multidocumento 24">
            <a:hlinkClick r:id="rId5" action="ppaction://hlinksldjump"/>
            <a:extLst>
              <a:ext uri="{FF2B5EF4-FFF2-40B4-BE49-F238E27FC236}">
                <a16:creationId xmlns:a16="http://schemas.microsoft.com/office/drawing/2014/main" id="{DF8DA8BF-7C08-0617-A41A-F2E97B3772BC}"/>
              </a:ext>
            </a:extLst>
          </p:cNvPr>
          <p:cNvSpPr/>
          <p:nvPr/>
        </p:nvSpPr>
        <p:spPr>
          <a:xfrm>
            <a:off x="10903733" y="2967203"/>
            <a:ext cx="1060704" cy="758952"/>
          </a:xfrm>
          <a:prstGeom prst="flowChartMultidocumen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dirty="0"/>
              <a:t>Flujo</a:t>
            </a:r>
          </a:p>
        </p:txBody>
      </p:sp>
    </p:spTree>
    <p:extLst>
      <p:ext uri="{BB962C8B-B14F-4D97-AF65-F5344CB8AC3E}">
        <p14:creationId xmlns:p14="http://schemas.microsoft.com/office/powerpoint/2010/main" val="369108980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A8C1A286-9939-98AA-B9A9-4A8E833516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0157" y="5935091"/>
            <a:ext cx="782017" cy="828018"/>
          </a:xfrm>
          <a:prstGeom prst="rect">
            <a:avLst/>
          </a:prstGeom>
        </p:spPr>
      </p:pic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386CDECD-9357-E1BF-0171-2684FA224654}"/>
              </a:ext>
            </a:extLst>
          </p:cNvPr>
          <p:cNvCxnSpPr/>
          <p:nvPr/>
        </p:nvCxnSpPr>
        <p:spPr>
          <a:xfrm>
            <a:off x="1293959" y="5921025"/>
            <a:ext cx="9428672" cy="0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 descr="Interfaz de usuario gráfica, Word&#10;&#10;Descripción generada automáticamente">
            <a:extLst>
              <a:ext uri="{FF2B5EF4-FFF2-40B4-BE49-F238E27FC236}">
                <a16:creationId xmlns:a16="http://schemas.microsoft.com/office/drawing/2014/main" id="{DE44D481-871B-3277-0B35-CED9C0153B6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30" t="52614" r="10423" b="1158"/>
          <a:stretch/>
        </p:blipFill>
        <p:spPr>
          <a:xfrm>
            <a:off x="1427973" y="1828900"/>
            <a:ext cx="9076757" cy="4023883"/>
          </a:xfrm>
          <a:prstGeom prst="rect">
            <a:avLst/>
          </a:prstGeom>
          <a:ln w="31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2" name="CuadroTexto 31">
            <a:extLst>
              <a:ext uri="{FF2B5EF4-FFF2-40B4-BE49-F238E27FC236}">
                <a16:creationId xmlns:a16="http://schemas.microsoft.com/office/drawing/2014/main" id="{474E4BCF-D3DB-E702-3917-4A1D45849B99}"/>
              </a:ext>
            </a:extLst>
          </p:cNvPr>
          <p:cNvSpPr txBox="1"/>
          <p:nvPr/>
        </p:nvSpPr>
        <p:spPr>
          <a:xfrm>
            <a:off x="2663588" y="1141678"/>
            <a:ext cx="68648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HN" sz="2800" dirty="0">
                <a:solidFill>
                  <a:schemeClr val="bg1">
                    <a:lumMod val="50000"/>
                  </a:schemeClr>
                </a:solidFill>
                <a:latin typeface="Amasis MT Pro Medium" panose="02040604050005020304" pitchFamily="18" charset="0"/>
              </a:rPr>
              <a:t>Flujograma Formulación Presupuestaria</a:t>
            </a:r>
          </a:p>
        </p:txBody>
      </p:sp>
      <p:sp>
        <p:nvSpPr>
          <p:cNvPr id="34" name="Diagrama de flujo: terminador 33">
            <a:extLst>
              <a:ext uri="{FF2B5EF4-FFF2-40B4-BE49-F238E27FC236}">
                <a16:creationId xmlns:a16="http://schemas.microsoft.com/office/drawing/2014/main" id="{510920A9-8C4A-1F6E-E46B-D97ED8AC59D1}"/>
              </a:ext>
            </a:extLst>
          </p:cNvPr>
          <p:cNvSpPr/>
          <p:nvPr/>
        </p:nvSpPr>
        <p:spPr>
          <a:xfrm>
            <a:off x="158365" y="2435507"/>
            <a:ext cx="979371" cy="412718"/>
          </a:xfrm>
          <a:prstGeom prst="flowChartTerminator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b="1" dirty="0"/>
              <a:t>Inicio</a:t>
            </a:r>
          </a:p>
        </p:txBody>
      </p:sp>
      <p:cxnSp>
        <p:nvCxnSpPr>
          <p:cNvPr id="18" name="Conector recto de flecha 17">
            <a:extLst>
              <a:ext uri="{FF2B5EF4-FFF2-40B4-BE49-F238E27FC236}">
                <a16:creationId xmlns:a16="http://schemas.microsoft.com/office/drawing/2014/main" id="{03C94BAD-7F52-AABC-8A21-C73EC1864CE4}"/>
              </a:ext>
            </a:extLst>
          </p:cNvPr>
          <p:cNvCxnSpPr>
            <a:stCxn id="34" idx="3"/>
          </p:cNvCxnSpPr>
          <p:nvPr/>
        </p:nvCxnSpPr>
        <p:spPr>
          <a:xfrm>
            <a:off x="1137736" y="2641866"/>
            <a:ext cx="29654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Elipse 19">
            <a:extLst>
              <a:ext uri="{FF2B5EF4-FFF2-40B4-BE49-F238E27FC236}">
                <a16:creationId xmlns:a16="http://schemas.microsoft.com/office/drawing/2014/main" id="{03223D19-1BE2-E7AA-2C1C-2FE0E0152168}"/>
              </a:ext>
            </a:extLst>
          </p:cNvPr>
          <p:cNvSpPr/>
          <p:nvPr/>
        </p:nvSpPr>
        <p:spPr>
          <a:xfrm>
            <a:off x="4848052" y="1635053"/>
            <a:ext cx="180000" cy="18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sp>
        <p:nvSpPr>
          <p:cNvPr id="36" name="Elipse 35">
            <a:extLst>
              <a:ext uri="{FF2B5EF4-FFF2-40B4-BE49-F238E27FC236}">
                <a16:creationId xmlns:a16="http://schemas.microsoft.com/office/drawing/2014/main" id="{28C00C49-E498-61CC-0A3D-5B093D20BB90}"/>
              </a:ext>
            </a:extLst>
          </p:cNvPr>
          <p:cNvSpPr/>
          <p:nvPr/>
        </p:nvSpPr>
        <p:spPr>
          <a:xfrm>
            <a:off x="6363415" y="1632182"/>
            <a:ext cx="180000" cy="18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sp>
        <p:nvSpPr>
          <p:cNvPr id="21" name="Elipse 20">
            <a:hlinkClick r:id="rId4" action="ppaction://hlinksldjump"/>
            <a:extLst>
              <a:ext uri="{FF2B5EF4-FFF2-40B4-BE49-F238E27FC236}">
                <a16:creationId xmlns:a16="http://schemas.microsoft.com/office/drawing/2014/main" id="{B7791F59-87A8-EF10-A344-8C8FAB0E1232}"/>
              </a:ext>
            </a:extLst>
          </p:cNvPr>
          <p:cNvSpPr/>
          <p:nvPr/>
        </p:nvSpPr>
        <p:spPr>
          <a:xfrm>
            <a:off x="2327386" y="2478637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1</a:t>
            </a:r>
            <a:endParaRPr lang="es-HN" dirty="0"/>
          </a:p>
        </p:txBody>
      </p:sp>
      <p:sp>
        <p:nvSpPr>
          <p:cNvPr id="22" name="Elipse 21">
            <a:hlinkClick r:id="rId5" action="ppaction://hlinksldjump"/>
            <a:extLst>
              <a:ext uri="{FF2B5EF4-FFF2-40B4-BE49-F238E27FC236}">
                <a16:creationId xmlns:a16="http://schemas.microsoft.com/office/drawing/2014/main" id="{B292A8C2-D6FC-5D6E-6B3A-76AA899DB047}"/>
              </a:ext>
            </a:extLst>
          </p:cNvPr>
          <p:cNvSpPr/>
          <p:nvPr/>
        </p:nvSpPr>
        <p:spPr>
          <a:xfrm>
            <a:off x="2829474" y="2766637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2</a:t>
            </a:r>
            <a:endParaRPr lang="es-HN" dirty="0"/>
          </a:p>
        </p:txBody>
      </p:sp>
      <p:sp>
        <p:nvSpPr>
          <p:cNvPr id="23" name="Elipse 22">
            <a:hlinkClick r:id="rId6" action="ppaction://hlinksldjump"/>
            <a:extLst>
              <a:ext uri="{FF2B5EF4-FFF2-40B4-BE49-F238E27FC236}">
                <a16:creationId xmlns:a16="http://schemas.microsoft.com/office/drawing/2014/main" id="{D125CFE0-0937-1A60-A384-66D501E74636}"/>
              </a:ext>
            </a:extLst>
          </p:cNvPr>
          <p:cNvSpPr/>
          <p:nvPr/>
        </p:nvSpPr>
        <p:spPr>
          <a:xfrm>
            <a:off x="5318813" y="2462892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3</a:t>
            </a:r>
            <a:endParaRPr lang="es-HN" dirty="0"/>
          </a:p>
        </p:txBody>
      </p:sp>
      <p:sp>
        <p:nvSpPr>
          <p:cNvPr id="29" name="Elipse 28">
            <a:hlinkClick r:id="rId7" action="ppaction://hlinksldjump"/>
            <a:extLst>
              <a:ext uri="{FF2B5EF4-FFF2-40B4-BE49-F238E27FC236}">
                <a16:creationId xmlns:a16="http://schemas.microsoft.com/office/drawing/2014/main" id="{F60ED512-A219-1E07-95C3-EEFD8551B315}"/>
              </a:ext>
            </a:extLst>
          </p:cNvPr>
          <p:cNvSpPr/>
          <p:nvPr/>
        </p:nvSpPr>
        <p:spPr>
          <a:xfrm>
            <a:off x="6831983" y="2472027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4</a:t>
            </a:r>
            <a:endParaRPr lang="es-HN" dirty="0"/>
          </a:p>
        </p:txBody>
      </p:sp>
      <p:sp>
        <p:nvSpPr>
          <p:cNvPr id="33" name="Elipse 32">
            <a:hlinkClick r:id="rId8" action="ppaction://hlinksldjump"/>
            <a:extLst>
              <a:ext uri="{FF2B5EF4-FFF2-40B4-BE49-F238E27FC236}">
                <a16:creationId xmlns:a16="http://schemas.microsoft.com/office/drawing/2014/main" id="{450333F5-9DF8-2277-BCB7-478D5CD69A49}"/>
              </a:ext>
            </a:extLst>
          </p:cNvPr>
          <p:cNvSpPr/>
          <p:nvPr/>
        </p:nvSpPr>
        <p:spPr>
          <a:xfrm>
            <a:off x="6878306" y="3822952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5</a:t>
            </a:r>
            <a:endParaRPr lang="es-HN" dirty="0"/>
          </a:p>
        </p:txBody>
      </p:sp>
      <p:sp>
        <p:nvSpPr>
          <p:cNvPr id="35" name="Elipse 34">
            <a:hlinkClick r:id="rId9" action="ppaction://hlinksldjump"/>
            <a:extLst>
              <a:ext uri="{FF2B5EF4-FFF2-40B4-BE49-F238E27FC236}">
                <a16:creationId xmlns:a16="http://schemas.microsoft.com/office/drawing/2014/main" id="{BDBA147D-DEE6-7455-99CA-657DE40EAE2C}"/>
              </a:ext>
            </a:extLst>
          </p:cNvPr>
          <p:cNvSpPr/>
          <p:nvPr/>
        </p:nvSpPr>
        <p:spPr>
          <a:xfrm>
            <a:off x="3849881" y="2750892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6</a:t>
            </a:r>
            <a:endParaRPr lang="es-HN" dirty="0"/>
          </a:p>
        </p:txBody>
      </p:sp>
      <p:sp>
        <p:nvSpPr>
          <p:cNvPr id="37" name="Elipse 36">
            <a:hlinkClick r:id="rId10" action="ppaction://hlinksldjump"/>
            <a:extLst>
              <a:ext uri="{FF2B5EF4-FFF2-40B4-BE49-F238E27FC236}">
                <a16:creationId xmlns:a16="http://schemas.microsoft.com/office/drawing/2014/main" id="{060BE32F-FE73-2D27-EDA4-EB1E67910576}"/>
              </a:ext>
            </a:extLst>
          </p:cNvPr>
          <p:cNvSpPr/>
          <p:nvPr/>
        </p:nvSpPr>
        <p:spPr>
          <a:xfrm>
            <a:off x="3849881" y="2232356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7</a:t>
            </a:r>
            <a:endParaRPr lang="es-HN" dirty="0"/>
          </a:p>
        </p:txBody>
      </p:sp>
      <p:sp>
        <p:nvSpPr>
          <p:cNvPr id="38" name="Elipse 37">
            <a:hlinkClick r:id="rId11" action="ppaction://hlinksldjump"/>
            <a:extLst>
              <a:ext uri="{FF2B5EF4-FFF2-40B4-BE49-F238E27FC236}">
                <a16:creationId xmlns:a16="http://schemas.microsoft.com/office/drawing/2014/main" id="{272FDBBF-19B4-E8AD-8BC0-C5F4E72EE265}"/>
              </a:ext>
            </a:extLst>
          </p:cNvPr>
          <p:cNvSpPr/>
          <p:nvPr/>
        </p:nvSpPr>
        <p:spPr>
          <a:xfrm>
            <a:off x="8410380" y="5020994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8</a:t>
            </a:r>
            <a:endParaRPr lang="es-HN" dirty="0"/>
          </a:p>
        </p:txBody>
      </p:sp>
      <p:sp>
        <p:nvSpPr>
          <p:cNvPr id="39" name="Elipse 38">
            <a:hlinkClick r:id="rId12" action="ppaction://hlinksldjump"/>
            <a:extLst>
              <a:ext uri="{FF2B5EF4-FFF2-40B4-BE49-F238E27FC236}">
                <a16:creationId xmlns:a16="http://schemas.microsoft.com/office/drawing/2014/main" id="{C3E6F49A-A876-00CF-C451-856C53B2621A}"/>
              </a:ext>
            </a:extLst>
          </p:cNvPr>
          <p:cNvSpPr/>
          <p:nvPr/>
        </p:nvSpPr>
        <p:spPr>
          <a:xfrm>
            <a:off x="8398916" y="3825750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9</a:t>
            </a:r>
            <a:endParaRPr lang="es-HN" dirty="0"/>
          </a:p>
        </p:txBody>
      </p:sp>
      <p:sp>
        <p:nvSpPr>
          <p:cNvPr id="40" name="Elipse 39">
            <a:hlinkClick r:id="rId13" action="ppaction://hlinksldjump"/>
            <a:extLst>
              <a:ext uri="{FF2B5EF4-FFF2-40B4-BE49-F238E27FC236}">
                <a16:creationId xmlns:a16="http://schemas.microsoft.com/office/drawing/2014/main" id="{6CAC0279-3EFE-0ED5-CD59-CAF87812A002}"/>
              </a:ext>
            </a:extLst>
          </p:cNvPr>
          <p:cNvSpPr/>
          <p:nvPr/>
        </p:nvSpPr>
        <p:spPr>
          <a:xfrm>
            <a:off x="8410380" y="2416866"/>
            <a:ext cx="450000" cy="450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000" dirty="0"/>
              <a:t>12</a:t>
            </a:r>
            <a:endParaRPr lang="es-HN" sz="1050" dirty="0"/>
          </a:p>
        </p:txBody>
      </p:sp>
      <p:sp>
        <p:nvSpPr>
          <p:cNvPr id="43" name="Elipse 42">
            <a:hlinkClick r:id="rId14" action="ppaction://hlinksldjump"/>
            <a:extLst>
              <a:ext uri="{FF2B5EF4-FFF2-40B4-BE49-F238E27FC236}">
                <a16:creationId xmlns:a16="http://schemas.microsoft.com/office/drawing/2014/main" id="{E81287E7-5BEC-19CC-4AD9-F5EE6310B8EA}"/>
              </a:ext>
            </a:extLst>
          </p:cNvPr>
          <p:cNvSpPr/>
          <p:nvPr/>
        </p:nvSpPr>
        <p:spPr>
          <a:xfrm>
            <a:off x="9919526" y="3744750"/>
            <a:ext cx="450000" cy="450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000" dirty="0"/>
              <a:t>10</a:t>
            </a:r>
            <a:endParaRPr lang="es-HN" sz="1050" dirty="0"/>
          </a:p>
        </p:txBody>
      </p:sp>
      <p:sp>
        <p:nvSpPr>
          <p:cNvPr id="44" name="Elipse 43">
            <a:hlinkClick r:id="rId15" action="ppaction://hlinksldjump"/>
            <a:extLst>
              <a:ext uri="{FF2B5EF4-FFF2-40B4-BE49-F238E27FC236}">
                <a16:creationId xmlns:a16="http://schemas.microsoft.com/office/drawing/2014/main" id="{1A37042B-4A47-D554-516C-47F59A9E70D5}"/>
              </a:ext>
            </a:extLst>
          </p:cNvPr>
          <p:cNvSpPr/>
          <p:nvPr/>
        </p:nvSpPr>
        <p:spPr>
          <a:xfrm>
            <a:off x="9919526" y="2377962"/>
            <a:ext cx="450000" cy="450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000" dirty="0"/>
              <a:t>11</a:t>
            </a:r>
            <a:endParaRPr lang="es-HN" sz="1050" dirty="0"/>
          </a:p>
        </p:txBody>
      </p:sp>
    </p:spTree>
    <p:extLst>
      <p:ext uri="{BB962C8B-B14F-4D97-AF65-F5344CB8AC3E}">
        <p14:creationId xmlns:p14="http://schemas.microsoft.com/office/powerpoint/2010/main" val="383319196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F745ADD1-74C6-3C35-96CD-69A4EA93A0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62734" y="1441939"/>
            <a:ext cx="3724795" cy="22672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C08C7AFE-467B-A43C-C776-3C1CFAD4DF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72418" y="3133230"/>
            <a:ext cx="2505425" cy="20291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A8C1A286-9939-98AA-B9A9-4A8E833516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10157" y="5935091"/>
            <a:ext cx="782017" cy="828018"/>
          </a:xfrm>
          <a:prstGeom prst="rect">
            <a:avLst/>
          </a:prstGeom>
        </p:spPr>
      </p:pic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386CDECD-9357-E1BF-0171-2684FA224654}"/>
              </a:ext>
            </a:extLst>
          </p:cNvPr>
          <p:cNvCxnSpPr/>
          <p:nvPr/>
        </p:nvCxnSpPr>
        <p:spPr>
          <a:xfrm>
            <a:off x="1293959" y="5921025"/>
            <a:ext cx="9428672" cy="0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Grupo 26">
            <a:extLst>
              <a:ext uri="{FF2B5EF4-FFF2-40B4-BE49-F238E27FC236}">
                <a16:creationId xmlns:a16="http://schemas.microsoft.com/office/drawing/2014/main" id="{BA909380-35E8-11C9-3371-96F686172CF1}"/>
              </a:ext>
            </a:extLst>
          </p:cNvPr>
          <p:cNvGrpSpPr/>
          <p:nvPr/>
        </p:nvGrpSpPr>
        <p:grpSpPr>
          <a:xfrm>
            <a:off x="1012736" y="2748531"/>
            <a:ext cx="1695956" cy="1655119"/>
            <a:chOff x="1224947" y="2031517"/>
            <a:chExt cx="1852333" cy="1669391"/>
          </a:xfrm>
        </p:grpSpPr>
        <p:sp>
          <p:nvSpPr>
            <p:cNvPr id="3" name="Rectángulo: esquinas redondeadas 2">
              <a:extLst>
                <a:ext uri="{FF2B5EF4-FFF2-40B4-BE49-F238E27FC236}">
                  <a16:creationId xmlns:a16="http://schemas.microsoft.com/office/drawing/2014/main" id="{65BC7C03-D578-1C05-E28A-FEBDFAE80B12}"/>
                </a:ext>
              </a:extLst>
            </p:cNvPr>
            <p:cNvSpPr/>
            <p:nvPr/>
          </p:nvSpPr>
          <p:spPr>
            <a:xfrm>
              <a:off x="1224947" y="2667205"/>
              <a:ext cx="1852333" cy="1033703"/>
            </a:xfrm>
            <a:prstGeom prst="roundRect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HN" sz="1600" b="1" dirty="0"/>
                <a:t>Formulación de Ingresos</a:t>
              </a:r>
            </a:p>
            <a:p>
              <a:pPr algn="ctr"/>
              <a:r>
                <a:rPr lang="es-HN" sz="1600" b="1" dirty="0">
                  <a:solidFill>
                    <a:srgbClr val="0070C0"/>
                  </a:solidFill>
                </a:rPr>
                <a:t>Institucional</a:t>
              </a:r>
            </a:p>
          </p:txBody>
        </p:sp>
        <p:cxnSp>
          <p:nvCxnSpPr>
            <p:cNvPr id="8" name="Conector: angular 7">
              <a:extLst>
                <a:ext uri="{FF2B5EF4-FFF2-40B4-BE49-F238E27FC236}">
                  <a16:creationId xmlns:a16="http://schemas.microsoft.com/office/drawing/2014/main" id="{7F88ED7A-773B-9B48-404B-696C13D63228}"/>
                </a:ext>
              </a:extLst>
            </p:cNvPr>
            <p:cNvCxnSpPr>
              <a:cxnSpLocks/>
              <a:endCxn id="3" idx="0"/>
            </p:cNvCxnSpPr>
            <p:nvPr/>
          </p:nvCxnSpPr>
          <p:spPr>
            <a:xfrm>
              <a:off x="1293959" y="2031517"/>
              <a:ext cx="857154" cy="635688"/>
            </a:xfrm>
            <a:prstGeom prst="bentConnector2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</p:grpSp>
      <p:sp>
        <p:nvSpPr>
          <p:cNvPr id="28" name="CuadroTexto 27">
            <a:extLst>
              <a:ext uri="{FF2B5EF4-FFF2-40B4-BE49-F238E27FC236}">
                <a16:creationId xmlns:a16="http://schemas.microsoft.com/office/drawing/2014/main" id="{805E1EBD-8A36-DBA4-1427-0CA88D8FAA80}"/>
              </a:ext>
            </a:extLst>
          </p:cNvPr>
          <p:cNvSpPr txBox="1"/>
          <p:nvPr/>
        </p:nvSpPr>
        <p:spPr>
          <a:xfrm>
            <a:off x="3658617" y="1156879"/>
            <a:ext cx="10166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HN" b="1" dirty="0"/>
              <a:t>Usuarios</a:t>
            </a: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7109A4C5-7F3F-7137-D943-0F41F7E262D1}"/>
              </a:ext>
            </a:extLst>
          </p:cNvPr>
          <p:cNvSpPr txBox="1"/>
          <p:nvPr/>
        </p:nvSpPr>
        <p:spPr>
          <a:xfrm>
            <a:off x="3666418" y="3231647"/>
            <a:ext cx="15087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HN" b="1" dirty="0"/>
              <a:t>Estados SIAFI:</a:t>
            </a: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A5E873F7-B5CE-F13C-2A71-96ECD30FABB0}"/>
              </a:ext>
            </a:extLst>
          </p:cNvPr>
          <p:cNvSpPr txBox="1"/>
          <p:nvPr/>
        </p:nvSpPr>
        <p:spPr>
          <a:xfrm>
            <a:off x="7014947" y="1112503"/>
            <a:ext cx="21647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HN" b="1" dirty="0"/>
              <a:t>Proceso en SIAFI Ges</a:t>
            </a:r>
          </a:p>
        </p:txBody>
      </p:sp>
      <p:sp>
        <p:nvSpPr>
          <p:cNvPr id="41" name="CuadroTexto 40">
            <a:extLst>
              <a:ext uri="{FF2B5EF4-FFF2-40B4-BE49-F238E27FC236}">
                <a16:creationId xmlns:a16="http://schemas.microsoft.com/office/drawing/2014/main" id="{F28B0C30-E19F-F2A2-0B2B-220D4F3456E5}"/>
              </a:ext>
            </a:extLst>
          </p:cNvPr>
          <p:cNvSpPr txBox="1"/>
          <p:nvPr/>
        </p:nvSpPr>
        <p:spPr>
          <a:xfrm>
            <a:off x="1531021" y="1159647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HN" b="1" dirty="0"/>
              <a:t>Flujo</a:t>
            </a:r>
          </a:p>
        </p:txBody>
      </p:sp>
      <p:cxnSp>
        <p:nvCxnSpPr>
          <p:cNvPr id="42" name="Conector recto 41">
            <a:extLst>
              <a:ext uri="{FF2B5EF4-FFF2-40B4-BE49-F238E27FC236}">
                <a16:creationId xmlns:a16="http://schemas.microsoft.com/office/drawing/2014/main" id="{1193F254-A6CB-7F71-397C-A0347C536187}"/>
              </a:ext>
            </a:extLst>
          </p:cNvPr>
          <p:cNvCxnSpPr>
            <a:cxnSpLocks/>
          </p:cNvCxnSpPr>
          <p:nvPr/>
        </p:nvCxnSpPr>
        <p:spPr>
          <a:xfrm flipV="1">
            <a:off x="3076752" y="1490890"/>
            <a:ext cx="0" cy="3836701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ector recto 43">
            <a:extLst>
              <a:ext uri="{FF2B5EF4-FFF2-40B4-BE49-F238E27FC236}">
                <a16:creationId xmlns:a16="http://schemas.microsoft.com/office/drawing/2014/main" id="{EDBFA8C3-61FA-7021-C0EF-7D3B451452B5}"/>
              </a:ext>
            </a:extLst>
          </p:cNvPr>
          <p:cNvCxnSpPr>
            <a:cxnSpLocks/>
          </p:cNvCxnSpPr>
          <p:nvPr/>
        </p:nvCxnSpPr>
        <p:spPr>
          <a:xfrm flipV="1">
            <a:off x="6392174" y="1428329"/>
            <a:ext cx="0" cy="3836701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Elipse 4">
            <a:extLst>
              <a:ext uri="{FF2B5EF4-FFF2-40B4-BE49-F238E27FC236}">
                <a16:creationId xmlns:a16="http://schemas.microsoft.com/office/drawing/2014/main" id="{F908B47B-7655-6BFD-821B-039CA6EEBB24}"/>
              </a:ext>
            </a:extLst>
          </p:cNvPr>
          <p:cNvSpPr/>
          <p:nvPr/>
        </p:nvSpPr>
        <p:spPr>
          <a:xfrm>
            <a:off x="471576" y="2404797"/>
            <a:ext cx="601200" cy="600642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dirty="0"/>
              <a:t>11</a:t>
            </a:r>
          </a:p>
        </p:txBody>
      </p:sp>
      <p:sp>
        <p:nvSpPr>
          <p:cNvPr id="33" name="CuadroTexto 32">
            <a:extLst>
              <a:ext uri="{FF2B5EF4-FFF2-40B4-BE49-F238E27FC236}">
                <a16:creationId xmlns:a16="http://schemas.microsoft.com/office/drawing/2014/main" id="{34FFE307-7BFC-0ACE-7385-4A31888B7E1D}"/>
              </a:ext>
            </a:extLst>
          </p:cNvPr>
          <p:cNvSpPr txBox="1"/>
          <p:nvPr/>
        </p:nvSpPr>
        <p:spPr>
          <a:xfrm>
            <a:off x="3666418" y="3795309"/>
            <a:ext cx="152086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/>
              <a:t>En Registro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/>
              <a:t>Solicitado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/>
              <a:t>Aprobado</a:t>
            </a:r>
          </a:p>
        </p:txBody>
      </p:sp>
      <p:sp>
        <p:nvSpPr>
          <p:cNvPr id="37" name="Rectángulo 36">
            <a:extLst>
              <a:ext uri="{FF2B5EF4-FFF2-40B4-BE49-F238E27FC236}">
                <a16:creationId xmlns:a16="http://schemas.microsoft.com/office/drawing/2014/main" id="{A47A6303-9428-B6BD-50ED-95EC9C17C93E}"/>
              </a:ext>
            </a:extLst>
          </p:cNvPr>
          <p:cNvSpPr/>
          <p:nvPr/>
        </p:nvSpPr>
        <p:spPr>
          <a:xfrm>
            <a:off x="7724847" y="3709205"/>
            <a:ext cx="1454860" cy="274003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FC0179FE-B922-4FCE-D057-0E8800F5FFC6}"/>
              </a:ext>
            </a:extLst>
          </p:cNvPr>
          <p:cNvSpPr txBox="1"/>
          <p:nvPr/>
        </p:nvSpPr>
        <p:spPr>
          <a:xfrm>
            <a:off x="3258152" y="1661418"/>
            <a:ext cx="32004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s-HN" dirty="0"/>
              <a:t>Subgerente Administrativo Institucional</a:t>
            </a:r>
          </a:p>
          <a:p>
            <a:pPr marL="342900" indent="-342900">
              <a:buFont typeface="+mj-lt"/>
              <a:buAutoNum type="arabicPeriod"/>
            </a:pPr>
            <a:r>
              <a:rPr lang="es-HN" dirty="0"/>
              <a:t>Gerente Administrativo Institucional</a:t>
            </a:r>
          </a:p>
        </p:txBody>
      </p:sp>
      <p:sp>
        <p:nvSpPr>
          <p:cNvPr id="25" name="Diagrama de flujo: multidocumento 24">
            <a:hlinkClick r:id="rId5" action="ppaction://hlinksldjump"/>
            <a:extLst>
              <a:ext uri="{FF2B5EF4-FFF2-40B4-BE49-F238E27FC236}">
                <a16:creationId xmlns:a16="http://schemas.microsoft.com/office/drawing/2014/main" id="{5142718F-AA91-7E5E-1040-30662BB26692}"/>
              </a:ext>
            </a:extLst>
          </p:cNvPr>
          <p:cNvSpPr/>
          <p:nvPr/>
        </p:nvSpPr>
        <p:spPr>
          <a:xfrm>
            <a:off x="10903733" y="2967203"/>
            <a:ext cx="1060704" cy="758952"/>
          </a:xfrm>
          <a:prstGeom prst="flowChartMultidocumen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dirty="0"/>
              <a:t>Flujo</a:t>
            </a:r>
          </a:p>
        </p:txBody>
      </p:sp>
    </p:spTree>
    <p:extLst>
      <p:ext uri="{BB962C8B-B14F-4D97-AF65-F5344CB8AC3E}">
        <p14:creationId xmlns:p14="http://schemas.microsoft.com/office/powerpoint/2010/main" val="290716661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A8C1A286-9939-98AA-B9A9-4A8E833516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0157" y="5935091"/>
            <a:ext cx="782017" cy="828018"/>
          </a:xfrm>
          <a:prstGeom prst="rect">
            <a:avLst/>
          </a:prstGeom>
        </p:spPr>
      </p:pic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386CDECD-9357-E1BF-0171-2684FA224654}"/>
              </a:ext>
            </a:extLst>
          </p:cNvPr>
          <p:cNvCxnSpPr/>
          <p:nvPr/>
        </p:nvCxnSpPr>
        <p:spPr>
          <a:xfrm>
            <a:off x="1293959" y="5921025"/>
            <a:ext cx="9428672" cy="0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 descr="Interfaz de usuario gráfica, Word&#10;&#10;Descripción generada automáticamente">
            <a:extLst>
              <a:ext uri="{FF2B5EF4-FFF2-40B4-BE49-F238E27FC236}">
                <a16:creationId xmlns:a16="http://schemas.microsoft.com/office/drawing/2014/main" id="{DE44D481-871B-3277-0B35-CED9C0153B6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30" t="52614" r="10423" b="1158"/>
          <a:stretch/>
        </p:blipFill>
        <p:spPr>
          <a:xfrm>
            <a:off x="1427973" y="1828900"/>
            <a:ext cx="9076757" cy="4023883"/>
          </a:xfrm>
          <a:prstGeom prst="rect">
            <a:avLst/>
          </a:prstGeom>
          <a:ln w="31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2" name="CuadroTexto 31">
            <a:extLst>
              <a:ext uri="{FF2B5EF4-FFF2-40B4-BE49-F238E27FC236}">
                <a16:creationId xmlns:a16="http://schemas.microsoft.com/office/drawing/2014/main" id="{474E4BCF-D3DB-E702-3917-4A1D45849B99}"/>
              </a:ext>
            </a:extLst>
          </p:cNvPr>
          <p:cNvSpPr txBox="1"/>
          <p:nvPr/>
        </p:nvSpPr>
        <p:spPr>
          <a:xfrm>
            <a:off x="2760570" y="1141678"/>
            <a:ext cx="66708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HN" sz="2800" dirty="0">
                <a:solidFill>
                  <a:schemeClr val="bg1">
                    <a:lumMod val="50000"/>
                  </a:schemeClr>
                </a:solidFill>
                <a:latin typeface="Amasis MT Pro Medium" panose="02040604050005020304" pitchFamily="18" charset="0"/>
              </a:rPr>
              <a:t>Flujograma Formulación Presupuestaria</a:t>
            </a:r>
          </a:p>
        </p:txBody>
      </p:sp>
      <p:sp>
        <p:nvSpPr>
          <p:cNvPr id="34" name="Diagrama de flujo: terminador 33">
            <a:extLst>
              <a:ext uri="{FF2B5EF4-FFF2-40B4-BE49-F238E27FC236}">
                <a16:creationId xmlns:a16="http://schemas.microsoft.com/office/drawing/2014/main" id="{510920A9-8C4A-1F6E-E46B-D97ED8AC59D1}"/>
              </a:ext>
            </a:extLst>
          </p:cNvPr>
          <p:cNvSpPr/>
          <p:nvPr/>
        </p:nvSpPr>
        <p:spPr>
          <a:xfrm>
            <a:off x="158365" y="2435507"/>
            <a:ext cx="979371" cy="412718"/>
          </a:xfrm>
          <a:prstGeom prst="flowChartTerminator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b="1" dirty="0"/>
              <a:t>Inicio</a:t>
            </a:r>
          </a:p>
        </p:txBody>
      </p:sp>
      <p:cxnSp>
        <p:nvCxnSpPr>
          <p:cNvPr id="18" name="Conector recto de flecha 17">
            <a:extLst>
              <a:ext uri="{FF2B5EF4-FFF2-40B4-BE49-F238E27FC236}">
                <a16:creationId xmlns:a16="http://schemas.microsoft.com/office/drawing/2014/main" id="{03C94BAD-7F52-AABC-8A21-C73EC1864CE4}"/>
              </a:ext>
            </a:extLst>
          </p:cNvPr>
          <p:cNvCxnSpPr>
            <a:stCxn id="34" idx="3"/>
          </p:cNvCxnSpPr>
          <p:nvPr/>
        </p:nvCxnSpPr>
        <p:spPr>
          <a:xfrm>
            <a:off x="1137736" y="2641866"/>
            <a:ext cx="29654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Elipse 19">
            <a:extLst>
              <a:ext uri="{FF2B5EF4-FFF2-40B4-BE49-F238E27FC236}">
                <a16:creationId xmlns:a16="http://schemas.microsoft.com/office/drawing/2014/main" id="{03223D19-1BE2-E7AA-2C1C-2FE0E0152168}"/>
              </a:ext>
            </a:extLst>
          </p:cNvPr>
          <p:cNvSpPr/>
          <p:nvPr/>
        </p:nvSpPr>
        <p:spPr>
          <a:xfrm>
            <a:off x="4848052" y="1635053"/>
            <a:ext cx="180000" cy="18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sp>
        <p:nvSpPr>
          <p:cNvPr id="36" name="Elipse 35">
            <a:extLst>
              <a:ext uri="{FF2B5EF4-FFF2-40B4-BE49-F238E27FC236}">
                <a16:creationId xmlns:a16="http://schemas.microsoft.com/office/drawing/2014/main" id="{28C00C49-E498-61CC-0A3D-5B093D20BB90}"/>
              </a:ext>
            </a:extLst>
          </p:cNvPr>
          <p:cNvSpPr/>
          <p:nvPr/>
        </p:nvSpPr>
        <p:spPr>
          <a:xfrm>
            <a:off x="6363415" y="1632182"/>
            <a:ext cx="180000" cy="18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sp>
        <p:nvSpPr>
          <p:cNvPr id="21" name="Elipse 20">
            <a:hlinkClick r:id="rId4" action="ppaction://hlinksldjump"/>
            <a:extLst>
              <a:ext uri="{FF2B5EF4-FFF2-40B4-BE49-F238E27FC236}">
                <a16:creationId xmlns:a16="http://schemas.microsoft.com/office/drawing/2014/main" id="{B7791F59-87A8-EF10-A344-8C8FAB0E1232}"/>
              </a:ext>
            </a:extLst>
          </p:cNvPr>
          <p:cNvSpPr/>
          <p:nvPr/>
        </p:nvSpPr>
        <p:spPr>
          <a:xfrm>
            <a:off x="2327386" y="2478637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1</a:t>
            </a:r>
            <a:endParaRPr lang="es-HN" dirty="0"/>
          </a:p>
        </p:txBody>
      </p:sp>
      <p:sp>
        <p:nvSpPr>
          <p:cNvPr id="22" name="Elipse 21">
            <a:hlinkClick r:id="rId5" action="ppaction://hlinksldjump"/>
            <a:extLst>
              <a:ext uri="{FF2B5EF4-FFF2-40B4-BE49-F238E27FC236}">
                <a16:creationId xmlns:a16="http://schemas.microsoft.com/office/drawing/2014/main" id="{B292A8C2-D6FC-5D6E-6B3A-76AA899DB047}"/>
              </a:ext>
            </a:extLst>
          </p:cNvPr>
          <p:cNvSpPr/>
          <p:nvPr/>
        </p:nvSpPr>
        <p:spPr>
          <a:xfrm>
            <a:off x="2829474" y="2766637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2</a:t>
            </a:r>
            <a:endParaRPr lang="es-HN" dirty="0"/>
          </a:p>
        </p:txBody>
      </p:sp>
      <p:sp>
        <p:nvSpPr>
          <p:cNvPr id="23" name="Elipse 22">
            <a:hlinkClick r:id="rId6" action="ppaction://hlinksldjump"/>
            <a:extLst>
              <a:ext uri="{FF2B5EF4-FFF2-40B4-BE49-F238E27FC236}">
                <a16:creationId xmlns:a16="http://schemas.microsoft.com/office/drawing/2014/main" id="{D125CFE0-0937-1A60-A384-66D501E74636}"/>
              </a:ext>
            </a:extLst>
          </p:cNvPr>
          <p:cNvSpPr/>
          <p:nvPr/>
        </p:nvSpPr>
        <p:spPr>
          <a:xfrm>
            <a:off x="5318813" y="2462892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3</a:t>
            </a:r>
            <a:endParaRPr lang="es-HN" dirty="0"/>
          </a:p>
        </p:txBody>
      </p:sp>
      <p:sp>
        <p:nvSpPr>
          <p:cNvPr id="29" name="Elipse 28">
            <a:hlinkClick r:id="rId7" action="ppaction://hlinksldjump"/>
            <a:extLst>
              <a:ext uri="{FF2B5EF4-FFF2-40B4-BE49-F238E27FC236}">
                <a16:creationId xmlns:a16="http://schemas.microsoft.com/office/drawing/2014/main" id="{F60ED512-A219-1E07-95C3-EEFD8551B315}"/>
              </a:ext>
            </a:extLst>
          </p:cNvPr>
          <p:cNvSpPr/>
          <p:nvPr/>
        </p:nvSpPr>
        <p:spPr>
          <a:xfrm>
            <a:off x="6831983" y="2472027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4</a:t>
            </a:r>
            <a:endParaRPr lang="es-HN" dirty="0"/>
          </a:p>
        </p:txBody>
      </p:sp>
      <p:sp>
        <p:nvSpPr>
          <p:cNvPr id="33" name="Elipse 32">
            <a:hlinkClick r:id="rId8" action="ppaction://hlinksldjump"/>
            <a:extLst>
              <a:ext uri="{FF2B5EF4-FFF2-40B4-BE49-F238E27FC236}">
                <a16:creationId xmlns:a16="http://schemas.microsoft.com/office/drawing/2014/main" id="{450333F5-9DF8-2277-BCB7-478D5CD69A49}"/>
              </a:ext>
            </a:extLst>
          </p:cNvPr>
          <p:cNvSpPr/>
          <p:nvPr/>
        </p:nvSpPr>
        <p:spPr>
          <a:xfrm>
            <a:off x="6878306" y="3822952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5</a:t>
            </a:r>
            <a:endParaRPr lang="es-HN" dirty="0"/>
          </a:p>
        </p:txBody>
      </p:sp>
      <p:sp>
        <p:nvSpPr>
          <p:cNvPr id="35" name="Elipse 34">
            <a:hlinkClick r:id="rId9" action="ppaction://hlinksldjump"/>
            <a:extLst>
              <a:ext uri="{FF2B5EF4-FFF2-40B4-BE49-F238E27FC236}">
                <a16:creationId xmlns:a16="http://schemas.microsoft.com/office/drawing/2014/main" id="{BDBA147D-DEE6-7455-99CA-657DE40EAE2C}"/>
              </a:ext>
            </a:extLst>
          </p:cNvPr>
          <p:cNvSpPr/>
          <p:nvPr/>
        </p:nvSpPr>
        <p:spPr>
          <a:xfrm>
            <a:off x="3849881" y="2750892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6</a:t>
            </a:r>
            <a:endParaRPr lang="es-HN" dirty="0"/>
          </a:p>
        </p:txBody>
      </p:sp>
      <p:sp>
        <p:nvSpPr>
          <p:cNvPr id="37" name="Elipse 36">
            <a:hlinkClick r:id="rId10" action="ppaction://hlinksldjump"/>
            <a:extLst>
              <a:ext uri="{FF2B5EF4-FFF2-40B4-BE49-F238E27FC236}">
                <a16:creationId xmlns:a16="http://schemas.microsoft.com/office/drawing/2014/main" id="{060BE32F-FE73-2D27-EDA4-EB1E67910576}"/>
              </a:ext>
            </a:extLst>
          </p:cNvPr>
          <p:cNvSpPr/>
          <p:nvPr/>
        </p:nvSpPr>
        <p:spPr>
          <a:xfrm>
            <a:off x="3849881" y="2232356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7</a:t>
            </a:r>
            <a:endParaRPr lang="es-HN" dirty="0"/>
          </a:p>
        </p:txBody>
      </p:sp>
      <p:sp>
        <p:nvSpPr>
          <p:cNvPr id="38" name="Elipse 37">
            <a:hlinkClick r:id="rId11" action="ppaction://hlinksldjump"/>
            <a:extLst>
              <a:ext uri="{FF2B5EF4-FFF2-40B4-BE49-F238E27FC236}">
                <a16:creationId xmlns:a16="http://schemas.microsoft.com/office/drawing/2014/main" id="{272FDBBF-19B4-E8AD-8BC0-C5F4E72EE265}"/>
              </a:ext>
            </a:extLst>
          </p:cNvPr>
          <p:cNvSpPr/>
          <p:nvPr/>
        </p:nvSpPr>
        <p:spPr>
          <a:xfrm>
            <a:off x="8410380" y="5020994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8</a:t>
            </a:r>
            <a:endParaRPr lang="es-HN" dirty="0"/>
          </a:p>
        </p:txBody>
      </p:sp>
      <p:sp>
        <p:nvSpPr>
          <p:cNvPr id="39" name="Elipse 38">
            <a:hlinkClick r:id="rId12" action="ppaction://hlinksldjump"/>
            <a:extLst>
              <a:ext uri="{FF2B5EF4-FFF2-40B4-BE49-F238E27FC236}">
                <a16:creationId xmlns:a16="http://schemas.microsoft.com/office/drawing/2014/main" id="{C3E6F49A-A876-00CF-C451-856C53B2621A}"/>
              </a:ext>
            </a:extLst>
          </p:cNvPr>
          <p:cNvSpPr/>
          <p:nvPr/>
        </p:nvSpPr>
        <p:spPr>
          <a:xfrm>
            <a:off x="8398916" y="3825750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9</a:t>
            </a:r>
            <a:endParaRPr lang="es-HN" dirty="0"/>
          </a:p>
        </p:txBody>
      </p:sp>
      <p:sp>
        <p:nvSpPr>
          <p:cNvPr id="40" name="Elipse 39">
            <a:hlinkClick r:id="rId13" action="ppaction://hlinksldjump"/>
            <a:extLst>
              <a:ext uri="{FF2B5EF4-FFF2-40B4-BE49-F238E27FC236}">
                <a16:creationId xmlns:a16="http://schemas.microsoft.com/office/drawing/2014/main" id="{6CAC0279-3EFE-0ED5-CD59-CAF87812A002}"/>
              </a:ext>
            </a:extLst>
          </p:cNvPr>
          <p:cNvSpPr/>
          <p:nvPr/>
        </p:nvSpPr>
        <p:spPr>
          <a:xfrm>
            <a:off x="8410380" y="2416866"/>
            <a:ext cx="450000" cy="450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000" dirty="0"/>
              <a:t>12</a:t>
            </a:r>
            <a:endParaRPr lang="es-HN" sz="1050" dirty="0"/>
          </a:p>
        </p:txBody>
      </p:sp>
      <p:sp>
        <p:nvSpPr>
          <p:cNvPr id="43" name="Elipse 42">
            <a:hlinkClick r:id="rId14" action="ppaction://hlinksldjump"/>
            <a:extLst>
              <a:ext uri="{FF2B5EF4-FFF2-40B4-BE49-F238E27FC236}">
                <a16:creationId xmlns:a16="http://schemas.microsoft.com/office/drawing/2014/main" id="{E81287E7-5BEC-19CC-4AD9-F5EE6310B8EA}"/>
              </a:ext>
            </a:extLst>
          </p:cNvPr>
          <p:cNvSpPr/>
          <p:nvPr/>
        </p:nvSpPr>
        <p:spPr>
          <a:xfrm>
            <a:off x="9919526" y="3744750"/>
            <a:ext cx="450000" cy="450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000" dirty="0"/>
              <a:t>10</a:t>
            </a:r>
            <a:endParaRPr lang="es-HN" sz="1050" dirty="0"/>
          </a:p>
        </p:txBody>
      </p:sp>
      <p:sp>
        <p:nvSpPr>
          <p:cNvPr id="44" name="Elipse 43">
            <a:hlinkClick r:id="rId15" action="ppaction://hlinksldjump"/>
            <a:extLst>
              <a:ext uri="{FF2B5EF4-FFF2-40B4-BE49-F238E27FC236}">
                <a16:creationId xmlns:a16="http://schemas.microsoft.com/office/drawing/2014/main" id="{1A37042B-4A47-D554-516C-47F59A9E70D5}"/>
              </a:ext>
            </a:extLst>
          </p:cNvPr>
          <p:cNvSpPr/>
          <p:nvPr/>
        </p:nvSpPr>
        <p:spPr>
          <a:xfrm>
            <a:off x="9919526" y="2377962"/>
            <a:ext cx="450000" cy="450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000" dirty="0"/>
              <a:t>11</a:t>
            </a:r>
            <a:endParaRPr lang="es-HN" sz="1050" dirty="0"/>
          </a:p>
        </p:txBody>
      </p:sp>
    </p:spTree>
    <p:extLst>
      <p:ext uri="{BB962C8B-B14F-4D97-AF65-F5344CB8AC3E}">
        <p14:creationId xmlns:p14="http://schemas.microsoft.com/office/powerpoint/2010/main" val="11074733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A8C1A286-9939-98AA-B9A9-4A8E833516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0157" y="5935091"/>
            <a:ext cx="782017" cy="828018"/>
          </a:xfrm>
          <a:prstGeom prst="rect">
            <a:avLst/>
          </a:prstGeom>
        </p:spPr>
      </p:pic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386CDECD-9357-E1BF-0171-2684FA224654}"/>
              </a:ext>
            </a:extLst>
          </p:cNvPr>
          <p:cNvCxnSpPr/>
          <p:nvPr/>
        </p:nvCxnSpPr>
        <p:spPr>
          <a:xfrm>
            <a:off x="1293959" y="5921025"/>
            <a:ext cx="9428672" cy="0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Grupo 26">
            <a:extLst>
              <a:ext uri="{FF2B5EF4-FFF2-40B4-BE49-F238E27FC236}">
                <a16:creationId xmlns:a16="http://schemas.microsoft.com/office/drawing/2014/main" id="{BA909380-35E8-11C9-3371-96F686172CF1}"/>
              </a:ext>
            </a:extLst>
          </p:cNvPr>
          <p:cNvGrpSpPr/>
          <p:nvPr/>
        </p:nvGrpSpPr>
        <p:grpSpPr>
          <a:xfrm>
            <a:off x="1012736" y="2748531"/>
            <a:ext cx="1695956" cy="1655119"/>
            <a:chOff x="1224947" y="2031517"/>
            <a:chExt cx="1852333" cy="1669391"/>
          </a:xfrm>
        </p:grpSpPr>
        <p:sp>
          <p:nvSpPr>
            <p:cNvPr id="3" name="Rectángulo: esquinas redondeadas 2">
              <a:extLst>
                <a:ext uri="{FF2B5EF4-FFF2-40B4-BE49-F238E27FC236}">
                  <a16:creationId xmlns:a16="http://schemas.microsoft.com/office/drawing/2014/main" id="{65BC7C03-D578-1C05-E28A-FEBDFAE80B12}"/>
                </a:ext>
              </a:extLst>
            </p:cNvPr>
            <p:cNvSpPr/>
            <p:nvPr/>
          </p:nvSpPr>
          <p:spPr>
            <a:xfrm>
              <a:off x="1224947" y="2667205"/>
              <a:ext cx="1852333" cy="1033703"/>
            </a:xfrm>
            <a:prstGeom prst="roundRect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HN" sz="1600" b="1" dirty="0"/>
                <a:t>Formulación de Egresos</a:t>
              </a:r>
            </a:p>
            <a:p>
              <a:pPr algn="ctr"/>
              <a:r>
                <a:rPr lang="es-HN" sz="1600" b="1" dirty="0">
                  <a:solidFill>
                    <a:srgbClr val="0070C0"/>
                  </a:solidFill>
                </a:rPr>
                <a:t>Institucional</a:t>
              </a:r>
            </a:p>
          </p:txBody>
        </p:sp>
        <p:cxnSp>
          <p:nvCxnSpPr>
            <p:cNvPr id="8" name="Conector: angular 7">
              <a:extLst>
                <a:ext uri="{FF2B5EF4-FFF2-40B4-BE49-F238E27FC236}">
                  <a16:creationId xmlns:a16="http://schemas.microsoft.com/office/drawing/2014/main" id="{7F88ED7A-773B-9B48-404B-696C13D63228}"/>
                </a:ext>
              </a:extLst>
            </p:cNvPr>
            <p:cNvCxnSpPr>
              <a:cxnSpLocks/>
              <a:endCxn id="3" idx="0"/>
            </p:cNvCxnSpPr>
            <p:nvPr/>
          </p:nvCxnSpPr>
          <p:spPr>
            <a:xfrm>
              <a:off x="1293959" y="2031517"/>
              <a:ext cx="857154" cy="635688"/>
            </a:xfrm>
            <a:prstGeom prst="bentConnector2">
              <a:avLst/>
            </a:prstGeom>
            <a:ln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</p:grpSp>
      <p:sp>
        <p:nvSpPr>
          <p:cNvPr id="28" name="CuadroTexto 27">
            <a:extLst>
              <a:ext uri="{FF2B5EF4-FFF2-40B4-BE49-F238E27FC236}">
                <a16:creationId xmlns:a16="http://schemas.microsoft.com/office/drawing/2014/main" id="{805E1EBD-8A36-DBA4-1427-0CA88D8FAA80}"/>
              </a:ext>
            </a:extLst>
          </p:cNvPr>
          <p:cNvSpPr txBox="1"/>
          <p:nvPr/>
        </p:nvSpPr>
        <p:spPr>
          <a:xfrm>
            <a:off x="3658617" y="1156879"/>
            <a:ext cx="10166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HN" b="1" dirty="0"/>
              <a:t>Usuarios</a:t>
            </a: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7109A4C5-7F3F-7137-D943-0F41F7E262D1}"/>
              </a:ext>
            </a:extLst>
          </p:cNvPr>
          <p:cNvSpPr txBox="1"/>
          <p:nvPr/>
        </p:nvSpPr>
        <p:spPr>
          <a:xfrm>
            <a:off x="3666418" y="3231647"/>
            <a:ext cx="15087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HN" b="1" dirty="0"/>
              <a:t>Estados SIAFI:</a:t>
            </a: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A5E873F7-B5CE-F13C-2A71-96ECD30FABB0}"/>
              </a:ext>
            </a:extLst>
          </p:cNvPr>
          <p:cNvSpPr txBox="1"/>
          <p:nvPr/>
        </p:nvSpPr>
        <p:spPr>
          <a:xfrm>
            <a:off x="7014947" y="1112503"/>
            <a:ext cx="21647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HN" b="1" dirty="0"/>
              <a:t>Proceso en SIAFI Ges</a:t>
            </a:r>
          </a:p>
        </p:txBody>
      </p:sp>
      <p:sp>
        <p:nvSpPr>
          <p:cNvPr id="41" name="CuadroTexto 40">
            <a:extLst>
              <a:ext uri="{FF2B5EF4-FFF2-40B4-BE49-F238E27FC236}">
                <a16:creationId xmlns:a16="http://schemas.microsoft.com/office/drawing/2014/main" id="{F28B0C30-E19F-F2A2-0B2B-220D4F3456E5}"/>
              </a:ext>
            </a:extLst>
          </p:cNvPr>
          <p:cNvSpPr txBox="1"/>
          <p:nvPr/>
        </p:nvSpPr>
        <p:spPr>
          <a:xfrm>
            <a:off x="1531021" y="1159647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HN" b="1" dirty="0"/>
              <a:t>Flujo</a:t>
            </a:r>
          </a:p>
        </p:txBody>
      </p:sp>
      <p:cxnSp>
        <p:nvCxnSpPr>
          <p:cNvPr id="42" name="Conector recto 41">
            <a:extLst>
              <a:ext uri="{FF2B5EF4-FFF2-40B4-BE49-F238E27FC236}">
                <a16:creationId xmlns:a16="http://schemas.microsoft.com/office/drawing/2014/main" id="{1193F254-A6CB-7F71-397C-A0347C536187}"/>
              </a:ext>
            </a:extLst>
          </p:cNvPr>
          <p:cNvCxnSpPr>
            <a:cxnSpLocks/>
          </p:cNvCxnSpPr>
          <p:nvPr/>
        </p:nvCxnSpPr>
        <p:spPr>
          <a:xfrm flipV="1">
            <a:off x="3076752" y="1490890"/>
            <a:ext cx="0" cy="3836701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ector recto 43">
            <a:extLst>
              <a:ext uri="{FF2B5EF4-FFF2-40B4-BE49-F238E27FC236}">
                <a16:creationId xmlns:a16="http://schemas.microsoft.com/office/drawing/2014/main" id="{EDBFA8C3-61FA-7021-C0EF-7D3B451452B5}"/>
              </a:ext>
            </a:extLst>
          </p:cNvPr>
          <p:cNvCxnSpPr>
            <a:cxnSpLocks/>
          </p:cNvCxnSpPr>
          <p:nvPr/>
        </p:nvCxnSpPr>
        <p:spPr>
          <a:xfrm flipV="1">
            <a:off x="6392174" y="1428329"/>
            <a:ext cx="0" cy="3836701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Elipse 4">
            <a:extLst>
              <a:ext uri="{FF2B5EF4-FFF2-40B4-BE49-F238E27FC236}">
                <a16:creationId xmlns:a16="http://schemas.microsoft.com/office/drawing/2014/main" id="{F908B47B-7655-6BFD-821B-039CA6EEBB24}"/>
              </a:ext>
            </a:extLst>
          </p:cNvPr>
          <p:cNvSpPr/>
          <p:nvPr/>
        </p:nvSpPr>
        <p:spPr>
          <a:xfrm>
            <a:off x="471576" y="2404797"/>
            <a:ext cx="601200" cy="600642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dirty="0"/>
              <a:t>12</a:t>
            </a:r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id="{F36C42E3-EA94-9E5B-266C-701C95A8A676}"/>
              </a:ext>
            </a:extLst>
          </p:cNvPr>
          <p:cNvSpPr txBox="1"/>
          <p:nvPr/>
        </p:nvSpPr>
        <p:spPr>
          <a:xfrm>
            <a:off x="3258152" y="1661418"/>
            <a:ext cx="32004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s-HN" dirty="0"/>
              <a:t>Subgerente Administrativo Institucional</a:t>
            </a:r>
          </a:p>
          <a:p>
            <a:pPr marL="342900" indent="-342900">
              <a:buFont typeface="+mj-lt"/>
              <a:buAutoNum type="arabicPeriod"/>
            </a:pPr>
            <a:r>
              <a:rPr lang="es-HN" dirty="0"/>
              <a:t>Gerente Administrativo Institucional</a:t>
            </a:r>
          </a:p>
        </p:txBody>
      </p:sp>
      <p:sp>
        <p:nvSpPr>
          <p:cNvPr id="33" name="CuadroTexto 32">
            <a:extLst>
              <a:ext uri="{FF2B5EF4-FFF2-40B4-BE49-F238E27FC236}">
                <a16:creationId xmlns:a16="http://schemas.microsoft.com/office/drawing/2014/main" id="{34FFE307-7BFC-0ACE-7385-4A31888B7E1D}"/>
              </a:ext>
            </a:extLst>
          </p:cNvPr>
          <p:cNvSpPr txBox="1"/>
          <p:nvPr/>
        </p:nvSpPr>
        <p:spPr>
          <a:xfrm>
            <a:off x="3666418" y="3795309"/>
            <a:ext cx="152086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/>
              <a:t>En Registro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/>
              <a:t>Solicitado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/>
              <a:t>Aprobado</a:t>
            </a:r>
          </a:p>
        </p:txBody>
      </p:sp>
      <p:pic>
        <p:nvPicPr>
          <p:cNvPr id="34" name="Imagen 33">
            <a:extLst>
              <a:ext uri="{FF2B5EF4-FFF2-40B4-BE49-F238E27FC236}">
                <a16:creationId xmlns:a16="http://schemas.microsoft.com/office/drawing/2014/main" id="{922B3945-CFAB-ACCC-9E86-09AF4EF220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6911" y="1413969"/>
            <a:ext cx="3848637" cy="28674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6" name="Imagen 35">
            <a:extLst>
              <a:ext uri="{FF2B5EF4-FFF2-40B4-BE49-F238E27FC236}">
                <a16:creationId xmlns:a16="http://schemas.microsoft.com/office/drawing/2014/main" id="{18FC8D42-BAD9-F477-0783-2080FDCE33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3297" y="4016941"/>
            <a:ext cx="3362794" cy="19719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7" name="Rectángulo 36">
            <a:extLst>
              <a:ext uri="{FF2B5EF4-FFF2-40B4-BE49-F238E27FC236}">
                <a16:creationId xmlns:a16="http://schemas.microsoft.com/office/drawing/2014/main" id="{A47A6303-9428-B6BD-50ED-95EC9C17C93E}"/>
              </a:ext>
            </a:extLst>
          </p:cNvPr>
          <p:cNvSpPr/>
          <p:nvPr/>
        </p:nvSpPr>
        <p:spPr>
          <a:xfrm>
            <a:off x="8097327" y="5444031"/>
            <a:ext cx="2460666" cy="274003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sp>
        <p:nvSpPr>
          <p:cNvPr id="25" name="Diagrama de flujo: multidocumento 24">
            <a:hlinkClick r:id="rId5" action="ppaction://hlinksldjump"/>
            <a:extLst>
              <a:ext uri="{FF2B5EF4-FFF2-40B4-BE49-F238E27FC236}">
                <a16:creationId xmlns:a16="http://schemas.microsoft.com/office/drawing/2014/main" id="{29C2F93A-3DA3-4BAB-2692-B34F3625BE52}"/>
              </a:ext>
            </a:extLst>
          </p:cNvPr>
          <p:cNvSpPr/>
          <p:nvPr/>
        </p:nvSpPr>
        <p:spPr>
          <a:xfrm>
            <a:off x="10903733" y="2967203"/>
            <a:ext cx="1060704" cy="758952"/>
          </a:xfrm>
          <a:prstGeom prst="flowChartMultidocumen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dirty="0"/>
              <a:t>Flujo</a:t>
            </a:r>
          </a:p>
        </p:txBody>
      </p:sp>
    </p:spTree>
    <p:extLst>
      <p:ext uri="{BB962C8B-B14F-4D97-AF65-F5344CB8AC3E}">
        <p14:creationId xmlns:p14="http://schemas.microsoft.com/office/powerpoint/2010/main" val="255712038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A8C1A286-9939-98AA-B9A9-4A8E833516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0157" y="5935091"/>
            <a:ext cx="782017" cy="828018"/>
          </a:xfrm>
          <a:prstGeom prst="rect">
            <a:avLst/>
          </a:prstGeom>
        </p:spPr>
      </p:pic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386CDECD-9357-E1BF-0171-2684FA224654}"/>
              </a:ext>
            </a:extLst>
          </p:cNvPr>
          <p:cNvCxnSpPr/>
          <p:nvPr/>
        </p:nvCxnSpPr>
        <p:spPr>
          <a:xfrm>
            <a:off x="1293959" y="5921025"/>
            <a:ext cx="9428672" cy="0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 descr="Interfaz de usuario gráfica, Word&#10;&#10;Descripción generada automáticamente">
            <a:extLst>
              <a:ext uri="{FF2B5EF4-FFF2-40B4-BE49-F238E27FC236}">
                <a16:creationId xmlns:a16="http://schemas.microsoft.com/office/drawing/2014/main" id="{DE44D481-871B-3277-0B35-CED9C0153B6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30" t="52614" r="10423" b="1158"/>
          <a:stretch/>
        </p:blipFill>
        <p:spPr>
          <a:xfrm>
            <a:off x="1427973" y="1828900"/>
            <a:ext cx="9076757" cy="4023883"/>
          </a:xfrm>
          <a:prstGeom prst="rect">
            <a:avLst/>
          </a:prstGeom>
          <a:ln w="31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2" name="CuadroTexto 31">
            <a:extLst>
              <a:ext uri="{FF2B5EF4-FFF2-40B4-BE49-F238E27FC236}">
                <a16:creationId xmlns:a16="http://schemas.microsoft.com/office/drawing/2014/main" id="{474E4BCF-D3DB-E702-3917-4A1D45849B99}"/>
              </a:ext>
            </a:extLst>
          </p:cNvPr>
          <p:cNvSpPr txBox="1"/>
          <p:nvPr/>
        </p:nvSpPr>
        <p:spPr>
          <a:xfrm>
            <a:off x="2323752" y="1141678"/>
            <a:ext cx="75445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HN" sz="2800" dirty="0">
                <a:solidFill>
                  <a:schemeClr val="bg1">
                    <a:lumMod val="50000"/>
                  </a:schemeClr>
                </a:solidFill>
                <a:latin typeface="Amasis MT Pro Medium" panose="02040604050005020304" pitchFamily="18" charset="0"/>
              </a:rPr>
              <a:t>Flujograma Formulación Presupuestaria 2024</a:t>
            </a:r>
          </a:p>
        </p:txBody>
      </p:sp>
      <p:sp>
        <p:nvSpPr>
          <p:cNvPr id="34" name="Diagrama de flujo: terminador 33">
            <a:extLst>
              <a:ext uri="{FF2B5EF4-FFF2-40B4-BE49-F238E27FC236}">
                <a16:creationId xmlns:a16="http://schemas.microsoft.com/office/drawing/2014/main" id="{510920A9-8C4A-1F6E-E46B-D97ED8AC59D1}"/>
              </a:ext>
            </a:extLst>
          </p:cNvPr>
          <p:cNvSpPr/>
          <p:nvPr/>
        </p:nvSpPr>
        <p:spPr>
          <a:xfrm>
            <a:off x="158365" y="2435507"/>
            <a:ext cx="979371" cy="412718"/>
          </a:xfrm>
          <a:prstGeom prst="flowChartTerminator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b="1" dirty="0"/>
              <a:t>Inicio</a:t>
            </a:r>
          </a:p>
        </p:txBody>
      </p:sp>
      <p:cxnSp>
        <p:nvCxnSpPr>
          <p:cNvPr id="18" name="Conector recto de flecha 17">
            <a:extLst>
              <a:ext uri="{FF2B5EF4-FFF2-40B4-BE49-F238E27FC236}">
                <a16:creationId xmlns:a16="http://schemas.microsoft.com/office/drawing/2014/main" id="{03C94BAD-7F52-AABC-8A21-C73EC1864CE4}"/>
              </a:ext>
            </a:extLst>
          </p:cNvPr>
          <p:cNvCxnSpPr>
            <a:stCxn id="34" idx="3"/>
          </p:cNvCxnSpPr>
          <p:nvPr/>
        </p:nvCxnSpPr>
        <p:spPr>
          <a:xfrm>
            <a:off x="1137736" y="2641866"/>
            <a:ext cx="29654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Elipse 19">
            <a:extLst>
              <a:ext uri="{FF2B5EF4-FFF2-40B4-BE49-F238E27FC236}">
                <a16:creationId xmlns:a16="http://schemas.microsoft.com/office/drawing/2014/main" id="{03223D19-1BE2-E7AA-2C1C-2FE0E0152168}"/>
              </a:ext>
            </a:extLst>
          </p:cNvPr>
          <p:cNvSpPr/>
          <p:nvPr/>
        </p:nvSpPr>
        <p:spPr>
          <a:xfrm>
            <a:off x="4848052" y="1635053"/>
            <a:ext cx="180000" cy="18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sp>
        <p:nvSpPr>
          <p:cNvPr id="36" name="Elipse 35">
            <a:extLst>
              <a:ext uri="{FF2B5EF4-FFF2-40B4-BE49-F238E27FC236}">
                <a16:creationId xmlns:a16="http://schemas.microsoft.com/office/drawing/2014/main" id="{28C00C49-E498-61CC-0A3D-5B093D20BB90}"/>
              </a:ext>
            </a:extLst>
          </p:cNvPr>
          <p:cNvSpPr/>
          <p:nvPr/>
        </p:nvSpPr>
        <p:spPr>
          <a:xfrm>
            <a:off x="6363415" y="1632182"/>
            <a:ext cx="180000" cy="18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sp>
        <p:nvSpPr>
          <p:cNvPr id="21" name="Elipse 20">
            <a:hlinkClick r:id="rId4" action="ppaction://hlinksldjump"/>
            <a:extLst>
              <a:ext uri="{FF2B5EF4-FFF2-40B4-BE49-F238E27FC236}">
                <a16:creationId xmlns:a16="http://schemas.microsoft.com/office/drawing/2014/main" id="{B7791F59-87A8-EF10-A344-8C8FAB0E1232}"/>
              </a:ext>
            </a:extLst>
          </p:cNvPr>
          <p:cNvSpPr/>
          <p:nvPr/>
        </p:nvSpPr>
        <p:spPr>
          <a:xfrm>
            <a:off x="2327386" y="2478637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1</a:t>
            </a:r>
            <a:endParaRPr lang="es-HN" dirty="0"/>
          </a:p>
        </p:txBody>
      </p:sp>
      <p:sp>
        <p:nvSpPr>
          <p:cNvPr id="22" name="Elipse 21">
            <a:hlinkClick r:id="rId5" action="ppaction://hlinksldjump"/>
            <a:extLst>
              <a:ext uri="{FF2B5EF4-FFF2-40B4-BE49-F238E27FC236}">
                <a16:creationId xmlns:a16="http://schemas.microsoft.com/office/drawing/2014/main" id="{B292A8C2-D6FC-5D6E-6B3A-76AA899DB047}"/>
              </a:ext>
            </a:extLst>
          </p:cNvPr>
          <p:cNvSpPr/>
          <p:nvPr/>
        </p:nvSpPr>
        <p:spPr>
          <a:xfrm>
            <a:off x="2829474" y="2766637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2</a:t>
            </a:r>
            <a:endParaRPr lang="es-HN" dirty="0"/>
          </a:p>
        </p:txBody>
      </p:sp>
      <p:sp>
        <p:nvSpPr>
          <p:cNvPr id="23" name="Elipse 22">
            <a:hlinkClick r:id="rId6" action="ppaction://hlinksldjump"/>
            <a:extLst>
              <a:ext uri="{FF2B5EF4-FFF2-40B4-BE49-F238E27FC236}">
                <a16:creationId xmlns:a16="http://schemas.microsoft.com/office/drawing/2014/main" id="{D125CFE0-0937-1A60-A384-66D501E74636}"/>
              </a:ext>
            </a:extLst>
          </p:cNvPr>
          <p:cNvSpPr/>
          <p:nvPr/>
        </p:nvSpPr>
        <p:spPr>
          <a:xfrm>
            <a:off x="5318813" y="2462892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3</a:t>
            </a:r>
            <a:endParaRPr lang="es-HN" dirty="0"/>
          </a:p>
        </p:txBody>
      </p:sp>
      <p:sp>
        <p:nvSpPr>
          <p:cNvPr id="29" name="Elipse 28">
            <a:hlinkClick r:id="rId7" action="ppaction://hlinksldjump"/>
            <a:extLst>
              <a:ext uri="{FF2B5EF4-FFF2-40B4-BE49-F238E27FC236}">
                <a16:creationId xmlns:a16="http://schemas.microsoft.com/office/drawing/2014/main" id="{F60ED512-A219-1E07-95C3-EEFD8551B315}"/>
              </a:ext>
            </a:extLst>
          </p:cNvPr>
          <p:cNvSpPr/>
          <p:nvPr/>
        </p:nvSpPr>
        <p:spPr>
          <a:xfrm>
            <a:off x="6831983" y="2472027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4</a:t>
            </a:r>
            <a:endParaRPr lang="es-HN" dirty="0"/>
          </a:p>
        </p:txBody>
      </p:sp>
      <p:sp>
        <p:nvSpPr>
          <p:cNvPr id="33" name="Elipse 32">
            <a:hlinkClick r:id="rId8" action="ppaction://hlinksldjump"/>
            <a:extLst>
              <a:ext uri="{FF2B5EF4-FFF2-40B4-BE49-F238E27FC236}">
                <a16:creationId xmlns:a16="http://schemas.microsoft.com/office/drawing/2014/main" id="{450333F5-9DF8-2277-BCB7-478D5CD69A49}"/>
              </a:ext>
            </a:extLst>
          </p:cNvPr>
          <p:cNvSpPr/>
          <p:nvPr/>
        </p:nvSpPr>
        <p:spPr>
          <a:xfrm>
            <a:off x="6878306" y="3822952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5</a:t>
            </a:r>
            <a:endParaRPr lang="es-HN" dirty="0"/>
          </a:p>
        </p:txBody>
      </p:sp>
      <p:sp>
        <p:nvSpPr>
          <p:cNvPr id="35" name="Elipse 34">
            <a:hlinkClick r:id="rId9" action="ppaction://hlinksldjump"/>
            <a:extLst>
              <a:ext uri="{FF2B5EF4-FFF2-40B4-BE49-F238E27FC236}">
                <a16:creationId xmlns:a16="http://schemas.microsoft.com/office/drawing/2014/main" id="{BDBA147D-DEE6-7455-99CA-657DE40EAE2C}"/>
              </a:ext>
            </a:extLst>
          </p:cNvPr>
          <p:cNvSpPr/>
          <p:nvPr/>
        </p:nvSpPr>
        <p:spPr>
          <a:xfrm>
            <a:off x="3849881" y="2750892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6</a:t>
            </a:r>
            <a:endParaRPr lang="es-HN" dirty="0"/>
          </a:p>
        </p:txBody>
      </p:sp>
      <p:sp>
        <p:nvSpPr>
          <p:cNvPr id="37" name="Elipse 36">
            <a:hlinkClick r:id="rId10" action="ppaction://hlinksldjump"/>
            <a:extLst>
              <a:ext uri="{FF2B5EF4-FFF2-40B4-BE49-F238E27FC236}">
                <a16:creationId xmlns:a16="http://schemas.microsoft.com/office/drawing/2014/main" id="{060BE32F-FE73-2D27-EDA4-EB1E67910576}"/>
              </a:ext>
            </a:extLst>
          </p:cNvPr>
          <p:cNvSpPr/>
          <p:nvPr/>
        </p:nvSpPr>
        <p:spPr>
          <a:xfrm>
            <a:off x="3849881" y="2232356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7</a:t>
            </a:r>
            <a:endParaRPr lang="es-HN" dirty="0"/>
          </a:p>
        </p:txBody>
      </p:sp>
      <p:sp>
        <p:nvSpPr>
          <p:cNvPr id="38" name="Elipse 37">
            <a:hlinkClick r:id="rId11" action="ppaction://hlinksldjump"/>
            <a:extLst>
              <a:ext uri="{FF2B5EF4-FFF2-40B4-BE49-F238E27FC236}">
                <a16:creationId xmlns:a16="http://schemas.microsoft.com/office/drawing/2014/main" id="{272FDBBF-19B4-E8AD-8BC0-C5F4E72EE265}"/>
              </a:ext>
            </a:extLst>
          </p:cNvPr>
          <p:cNvSpPr/>
          <p:nvPr/>
        </p:nvSpPr>
        <p:spPr>
          <a:xfrm>
            <a:off x="8410380" y="5020994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8</a:t>
            </a:r>
            <a:endParaRPr lang="es-HN" dirty="0"/>
          </a:p>
        </p:txBody>
      </p:sp>
      <p:sp>
        <p:nvSpPr>
          <p:cNvPr id="39" name="Elipse 38">
            <a:hlinkClick r:id="rId12" action="ppaction://hlinksldjump"/>
            <a:extLst>
              <a:ext uri="{FF2B5EF4-FFF2-40B4-BE49-F238E27FC236}">
                <a16:creationId xmlns:a16="http://schemas.microsoft.com/office/drawing/2014/main" id="{C3E6F49A-A876-00CF-C451-856C53B2621A}"/>
              </a:ext>
            </a:extLst>
          </p:cNvPr>
          <p:cNvSpPr/>
          <p:nvPr/>
        </p:nvSpPr>
        <p:spPr>
          <a:xfrm>
            <a:off x="8398916" y="3825750"/>
            <a:ext cx="288000" cy="288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600" dirty="0"/>
              <a:t>9</a:t>
            </a:r>
            <a:endParaRPr lang="es-HN" dirty="0"/>
          </a:p>
        </p:txBody>
      </p:sp>
      <p:sp>
        <p:nvSpPr>
          <p:cNvPr id="40" name="Elipse 39">
            <a:hlinkClick r:id="rId13" action="ppaction://hlinksldjump"/>
            <a:extLst>
              <a:ext uri="{FF2B5EF4-FFF2-40B4-BE49-F238E27FC236}">
                <a16:creationId xmlns:a16="http://schemas.microsoft.com/office/drawing/2014/main" id="{6CAC0279-3EFE-0ED5-CD59-CAF87812A002}"/>
              </a:ext>
            </a:extLst>
          </p:cNvPr>
          <p:cNvSpPr/>
          <p:nvPr/>
        </p:nvSpPr>
        <p:spPr>
          <a:xfrm>
            <a:off x="8410380" y="2416866"/>
            <a:ext cx="450000" cy="450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000" dirty="0"/>
              <a:t>12</a:t>
            </a:r>
            <a:endParaRPr lang="es-HN" sz="1050" dirty="0"/>
          </a:p>
        </p:txBody>
      </p:sp>
      <p:sp>
        <p:nvSpPr>
          <p:cNvPr id="43" name="Elipse 42">
            <a:hlinkClick r:id="rId14" action="ppaction://hlinksldjump"/>
            <a:extLst>
              <a:ext uri="{FF2B5EF4-FFF2-40B4-BE49-F238E27FC236}">
                <a16:creationId xmlns:a16="http://schemas.microsoft.com/office/drawing/2014/main" id="{E81287E7-5BEC-19CC-4AD9-F5EE6310B8EA}"/>
              </a:ext>
            </a:extLst>
          </p:cNvPr>
          <p:cNvSpPr/>
          <p:nvPr/>
        </p:nvSpPr>
        <p:spPr>
          <a:xfrm>
            <a:off x="9919526" y="3744750"/>
            <a:ext cx="450000" cy="450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000" dirty="0"/>
              <a:t>10</a:t>
            </a:r>
            <a:endParaRPr lang="es-HN" sz="1050" dirty="0"/>
          </a:p>
        </p:txBody>
      </p:sp>
      <p:sp>
        <p:nvSpPr>
          <p:cNvPr id="44" name="Elipse 43">
            <a:hlinkClick r:id="rId15" action="ppaction://hlinksldjump"/>
            <a:extLst>
              <a:ext uri="{FF2B5EF4-FFF2-40B4-BE49-F238E27FC236}">
                <a16:creationId xmlns:a16="http://schemas.microsoft.com/office/drawing/2014/main" id="{1A37042B-4A47-D554-516C-47F59A9E70D5}"/>
              </a:ext>
            </a:extLst>
          </p:cNvPr>
          <p:cNvSpPr/>
          <p:nvPr/>
        </p:nvSpPr>
        <p:spPr>
          <a:xfrm>
            <a:off x="9919526" y="2377962"/>
            <a:ext cx="450000" cy="450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000" dirty="0"/>
              <a:t>11</a:t>
            </a:r>
            <a:endParaRPr lang="es-HN" sz="1050" dirty="0"/>
          </a:p>
        </p:txBody>
      </p:sp>
    </p:spTree>
    <p:extLst>
      <p:ext uri="{BB962C8B-B14F-4D97-AF65-F5344CB8AC3E}">
        <p14:creationId xmlns:p14="http://schemas.microsoft.com/office/powerpoint/2010/main" val="275044976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FOCO PNG 💡 | Disenos de unas, Pegatinas bonitas, Dibujos sencillos">
            <a:extLst>
              <a:ext uri="{FF2B5EF4-FFF2-40B4-BE49-F238E27FC236}">
                <a16:creationId xmlns:a16="http://schemas.microsoft.com/office/drawing/2014/main" id="{F60BAD96-449C-9D7E-CB86-AD26E9F75D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5013" y="1352209"/>
            <a:ext cx="876030" cy="876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A8C1A286-9939-98AA-B9A9-4A8E833516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4989" y="5921025"/>
            <a:ext cx="782017" cy="828018"/>
          </a:xfrm>
          <a:prstGeom prst="rect">
            <a:avLst/>
          </a:prstGeom>
        </p:spPr>
      </p:pic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386CDECD-9357-E1BF-0171-2684FA224654}"/>
              </a:ext>
            </a:extLst>
          </p:cNvPr>
          <p:cNvCxnSpPr/>
          <p:nvPr/>
        </p:nvCxnSpPr>
        <p:spPr>
          <a:xfrm>
            <a:off x="1293959" y="5921025"/>
            <a:ext cx="9428672" cy="0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CuadroTexto 31">
            <a:extLst>
              <a:ext uri="{FF2B5EF4-FFF2-40B4-BE49-F238E27FC236}">
                <a16:creationId xmlns:a16="http://schemas.microsoft.com/office/drawing/2014/main" id="{474E4BCF-D3DB-E702-3917-4A1D45849B99}"/>
              </a:ext>
            </a:extLst>
          </p:cNvPr>
          <p:cNvSpPr txBox="1"/>
          <p:nvPr/>
        </p:nvSpPr>
        <p:spPr>
          <a:xfrm>
            <a:off x="4693334" y="1425621"/>
            <a:ext cx="202331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HN" sz="5400" dirty="0">
                <a:solidFill>
                  <a:schemeClr val="bg1">
                    <a:lumMod val="50000"/>
                  </a:schemeClr>
                </a:solidFill>
                <a:latin typeface="Amasis MT Pro Medium" panose="02040604050005020304" pitchFamily="18" charset="0"/>
              </a:rPr>
              <a:t>T   PS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CAB5B940-9507-9B05-9862-DF50FDFE33D1}"/>
              </a:ext>
            </a:extLst>
          </p:cNvPr>
          <p:cNvSpPr txBox="1"/>
          <p:nvPr/>
        </p:nvSpPr>
        <p:spPr>
          <a:xfrm>
            <a:off x="621103" y="2477725"/>
            <a:ext cx="597810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/>
              <a:t>No olvidar seleccionar la Unidad Ejecutora al momento de cargar la producción en el Menú de Restricciones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/>
              <a:t>No olvidar seleccionar la Unidad Ejecutora al momento de cargar el presupuesto por Unidad Ejecutora en el Menú de Restricciones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/>
              <a:t>No olvidar seleccionar la Unidad Ejecutora al momento de cargar el presupuesto por Gerencia Administrativa en el Menú de Restricciones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/>
              <a:t>Usar el Navegador de “Google Chrome”.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/>
              <a:t>Cualquier error en el cuadre de presupuesto en menos a nivel de UE, puede ser corregido en la siguiente Etapa (GA, Institucional).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s-HN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C73663CF-B330-9D86-4256-D97FF078C3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91219" y="2534418"/>
            <a:ext cx="4258269" cy="19719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349AEDC3-0668-E193-1145-FC31858DF82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38850" y="4806141"/>
            <a:ext cx="4163006" cy="6858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Elipse 9">
            <a:extLst>
              <a:ext uri="{FF2B5EF4-FFF2-40B4-BE49-F238E27FC236}">
                <a16:creationId xmlns:a16="http://schemas.microsoft.com/office/drawing/2014/main" id="{6584D290-0F18-59F5-7B01-9EC34911FD7A}"/>
              </a:ext>
            </a:extLst>
          </p:cNvPr>
          <p:cNvSpPr/>
          <p:nvPr/>
        </p:nvSpPr>
        <p:spPr>
          <a:xfrm>
            <a:off x="10317189" y="4891791"/>
            <a:ext cx="517585" cy="514595"/>
          </a:xfrm>
          <a:prstGeom prst="ellipse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4D10F438-739A-CC87-36C5-200C4B17F9C4}"/>
              </a:ext>
            </a:extLst>
          </p:cNvPr>
          <p:cNvSpPr/>
          <p:nvPr/>
        </p:nvSpPr>
        <p:spPr>
          <a:xfrm>
            <a:off x="7696200" y="3321169"/>
            <a:ext cx="2648306" cy="215661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335654026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A8C1A286-9939-98AA-B9A9-4A8E833516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04989" y="5921025"/>
            <a:ext cx="782017" cy="828018"/>
          </a:xfrm>
          <a:prstGeom prst="rect">
            <a:avLst/>
          </a:prstGeom>
        </p:spPr>
      </p:pic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386CDECD-9357-E1BF-0171-2684FA224654}"/>
              </a:ext>
            </a:extLst>
          </p:cNvPr>
          <p:cNvCxnSpPr/>
          <p:nvPr/>
        </p:nvCxnSpPr>
        <p:spPr>
          <a:xfrm>
            <a:off x="1293959" y="5921025"/>
            <a:ext cx="9428672" cy="0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CuadroTexto 31">
            <a:extLst>
              <a:ext uri="{FF2B5EF4-FFF2-40B4-BE49-F238E27FC236}">
                <a16:creationId xmlns:a16="http://schemas.microsoft.com/office/drawing/2014/main" id="{474E4BCF-D3DB-E702-3917-4A1D45849B99}"/>
              </a:ext>
            </a:extLst>
          </p:cNvPr>
          <p:cNvSpPr txBox="1"/>
          <p:nvPr/>
        </p:nvSpPr>
        <p:spPr>
          <a:xfrm>
            <a:off x="1572597" y="1304377"/>
            <a:ext cx="887140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HN" sz="5400" dirty="0">
                <a:solidFill>
                  <a:schemeClr val="bg1">
                    <a:lumMod val="50000"/>
                  </a:schemeClr>
                </a:solidFill>
                <a:latin typeface="Amasis MT Pro Medium" panose="02040604050005020304" pitchFamily="18" charset="0"/>
              </a:rPr>
              <a:t>Lista de Videos en YouTube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CAB5B940-9507-9B05-9862-DF50FDFE33D1}"/>
              </a:ext>
            </a:extLst>
          </p:cNvPr>
          <p:cNvSpPr txBox="1"/>
          <p:nvPr/>
        </p:nvSpPr>
        <p:spPr>
          <a:xfrm>
            <a:off x="621102" y="2477725"/>
            <a:ext cx="9765101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b="0" i="0" dirty="0">
                <a:effectLst/>
                <a:latin typeface="Roboto" panose="02000000000000000000" pitchFamily="2" charset="0"/>
              </a:rPr>
              <a:t>01 Estructuras Administrativas -&gt; </a:t>
            </a:r>
            <a:r>
              <a:rPr lang="es-HN" dirty="0">
                <a:latin typeface="Roboto" panose="02000000000000000000" pitchFamily="2" charset="0"/>
                <a:hlinkClick r:id="rId3"/>
              </a:rPr>
              <a:t>https://youtu.be/WnVLfU1t_5k</a:t>
            </a:r>
            <a:endParaRPr lang="es-HN" b="0" i="0" dirty="0">
              <a:effectLst/>
              <a:latin typeface="Roboto" panose="02000000000000000000" pitchFamily="2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>
                <a:latin typeface="Roboto" panose="02000000000000000000" pitchFamily="2" charset="0"/>
              </a:rPr>
              <a:t>02 Estructuras Programáticas -&gt;</a:t>
            </a:r>
            <a:r>
              <a:rPr lang="es-HN" dirty="0">
                <a:latin typeface="Roboto" panose="02000000000000000000" pitchFamily="2" charset="0"/>
                <a:hlinkClick r:id="rId4"/>
              </a:rPr>
              <a:t>https://youtu.be/qxJi-PPXNPQ</a:t>
            </a:r>
            <a:endParaRPr lang="es-HN" dirty="0">
              <a:latin typeface="Roboto" panose="02000000000000000000" pitchFamily="2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MX" dirty="0">
                <a:latin typeface="Roboto" panose="02000000000000000000" pitchFamily="2" charset="0"/>
              </a:rPr>
              <a:t>03 Vinculación EP y EA </a:t>
            </a:r>
            <a:r>
              <a:rPr lang="es-HN" dirty="0">
                <a:latin typeface="Roboto" panose="02000000000000000000" pitchFamily="2" charset="0"/>
              </a:rPr>
              <a:t>-&gt; </a:t>
            </a:r>
            <a:r>
              <a:rPr lang="es-HN" dirty="0">
                <a:latin typeface="Roboto" panose="02000000000000000000" pitchFamily="2" charset="0"/>
                <a:hlinkClick r:id="rId5"/>
              </a:rPr>
              <a:t>https://youtu.be/y8CU2yshqPY</a:t>
            </a:r>
            <a:endParaRPr lang="es-MX" dirty="0">
              <a:latin typeface="Roboto" panose="02000000000000000000" pitchFamily="2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>
                <a:latin typeface="Roboto" panose="02000000000000000000" pitchFamily="2" charset="0"/>
              </a:rPr>
              <a:t>04 Carga de Productos -&gt; </a:t>
            </a:r>
            <a:r>
              <a:rPr lang="es-HN" dirty="0">
                <a:latin typeface="Roboto" panose="02000000000000000000" pitchFamily="2" charset="0"/>
                <a:hlinkClick r:id="rId6"/>
              </a:rPr>
              <a:t>https://youtu.be/XCJZCVIPW3c</a:t>
            </a:r>
            <a:endParaRPr lang="es-HN" dirty="0">
              <a:latin typeface="Roboto" panose="02000000000000000000" pitchFamily="2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>
                <a:latin typeface="Roboto" panose="02000000000000000000" pitchFamily="2" charset="0"/>
              </a:rPr>
              <a:t>05 MPMP Inicial -&gt; </a:t>
            </a:r>
            <a:r>
              <a:rPr lang="es-HN" dirty="0">
                <a:latin typeface="Roboto" panose="02000000000000000000" pitchFamily="2" charset="0"/>
                <a:hlinkClick r:id="rId7"/>
              </a:rPr>
              <a:t>https://youtu.be/6eWWgHGfKyw</a:t>
            </a:r>
            <a:endParaRPr lang="es-HN" dirty="0">
              <a:latin typeface="Roboto" panose="02000000000000000000" pitchFamily="2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>
                <a:latin typeface="Roboto" panose="02000000000000000000" pitchFamily="2" charset="0"/>
              </a:rPr>
              <a:t>06 Techos GA -&gt; </a:t>
            </a:r>
            <a:r>
              <a:rPr lang="es-HN" dirty="0">
                <a:latin typeface="Roboto" panose="02000000000000000000" pitchFamily="2" charset="0"/>
                <a:hlinkClick r:id="rId8"/>
              </a:rPr>
              <a:t>https://youtu.be/6KPlgupb0pw</a:t>
            </a:r>
            <a:endParaRPr lang="es-HN" dirty="0">
              <a:latin typeface="Roboto" panose="02000000000000000000" pitchFamily="2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>
                <a:latin typeface="Roboto" panose="02000000000000000000" pitchFamily="2" charset="0"/>
              </a:rPr>
              <a:t>07 Techos UE -&gt; </a:t>
            </a:r>
            <a:r>
              <a:rPr lang="es-HN" dirty="0">
                <a:latin typeface="Roboto" panose="02000000000000000000" pitchFamily="2" charset="0"/>
                <a:hlinkClick r:id="rId9"/>
              </a:rPr>
              <a:t>https://youtu.be/nXBDsUGpmFo</a:t>
            </a:r>
            <a:endParaRPr lang="es-HN" dirty="0">
              <a:latin typeface="Roboto" panose="02000000000000000000" pitchFamily="2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>
                <a:latin typeface="Roboto" panose="02000000000000000000" pitchFamily="2" charset="0"/>
              </a:rPr>
              <a:t>08 Carga de Producción -&gt; </a:t>
            </a:r>
            <a:r>
              <a:rPr lang="es-HN" dirty="0">
                <a:latin typeface="Roboto" panose="02000000000000000000" pitchFamily="2" charset="0"/>
                <a:hlinkClick r:id="rId10"/>
              </a:rPr>
              <a:t>https://youtu.be/09malmx1D0g</a:t>
            </a:r>
            <a:endParaRPr lang="es-HN" dirty="0">
              <a:latin typeface="Roboto" panose="02000000000000000000" pitchFamily="2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>
                <a:latin typeface="Roboto" panose="02000000000000000000" pitchFamily="2" charset="0"/>
              </a:rPr>
              <a:t>09 Egresos UE -&gt; </a:t>
            </a:r>
            <a:r>
              <a:rPr lang="es-HN" dirty="0">
                <a:latin typeface="Roboto" panose="02000000000000000000" pitchFamily="2" charset="0"/>
                <a:hlinkClick r:id="rId11"/>
              </a:rPr>
              <a:t>https://youtu.be/hlsxeS9VZqM</a:t>
            </a:r>
            <a:endParaRPr lang="es-HN" dirty="0">
              <a:latin typeface="Roboto" panose="02000000000000000000" pitchFamily="2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MX" dirty="0">
                <a:latin typeface="Roboto" panose="02000000000000000000" pitchFamily="2" charset="0"/>
              </a:rPr>
              <a:t>09.5 Proceso de error de fuente de financiamiento</a:t>
            </a:r>
            <a:r>
              <a:rPr lang="es-HN" dirty="0">
                <a:latin typeface="Roboto" panose="02000000000000000000" pitchFamily="2" charset="0"/>
              </a:rPr>
              <a:t> -&gt; </a:t>
            </a:r>
            <a:r>
              <a:rPr lang="es-HN" dirty="0">
                <a:latin typeface="Roboto" panose="02000000000000000000" pitchFamily="2" charset="0"/>
                <a:hlinkClick r:id="rId12"/>
              </a:rPr>
              <a:t>https://youtu.be/p3x5brOY0No</a:t>
            </a:r>
            <a:endParaRPr lang="es-MX" dirty="0">
              <a:latin typeface="Roboto" panose="02000000000000000000" pitchFamily="2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>
                <a:latin typeface="Roboto" panose="02000000000000000000" pitchFamily="2" charset="0"/>
              </a:rPr>
              <a:t>10 Egresos GA -&gt; </a:t>
            </a:r>
            <a:r>
              <a:rPr lang="es-HN" dirty="0">
                <a:latin typeface="Roboto" panose="02000000000000000000" pitchFamily="2" charset="0"/>
                <a:hlinkClick r:id="rId13"/>
              </a:rPr>
              <a:t>https://youtu.be/oUo6l8FV1Y0</a:t>
            </a:r>
            <a:endParaRPr lang="es-HN" dirty="0">
              <a:latin typeface="Roboto" panose="02000000000000000000" pitchFamily="2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>
                <a:latin typeface="Roboto" panose="02000000000000000000" pitchFamily="2" charset="0"/>
              </a:rPr>
              <a:t>11. Institucional -&gt; </a:t>
            </a:r>
            <a:r>
              <a:rPr lang="es-HN" dirty="0">
                <a:latin typeface="Roboto" panose="02000000000000000000" pitchFamily="2" charset="0"/>
                <a:hlinkClick r:id="rId14"/>
              </a:rPr>
              <a:t>https://youtu.be/At_t41XA_i8</a:t>
            </a:r>
            <a:endParaRPr lang="es-HN" dirty="0">
              <a:latin typeface="Roboto" panose="02000000000000000000" pitchFamily="2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b="0" i="0" dirty="0">
                <a:solidFill>
                  <a:srgbClr val="FFFFFF"/>
                </a:solidFill>
                <a:effectLst/>
                <a:highlight>
                  <a:srgbClr val="282828"/>
                </a:highlight>
                <a:latin typeface="Roboto" panose="02000000000000000000" pitchFamily="2" charset="0"/>
              </a:rPr>
              <a:t> </a:t>
            </a:r>
            <a:endParaRPr lang="es-HN" dirty="0"/>
          </a:p>
        </p:txBody>
      </p:sp>
    </p:spTree>
    <p:extLst>
      <p:ext uri="{BB962C8B-B14F-4D97-AF65-F5344CB8AC3E}">
        <p14:creationId xmlns:p14="http://schemas.microsoft.com/office/powerpoint/2010/main" val="415359422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A8C1A286-9939-98AA-B9A9-4A8E833516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04989" y="5921025"/>
            <a:ext cx="782017" cy="828018"/>
          </a:xfrm>
          <a:prstGeom prst="rect">
            <a:avLst/>
          </a:prstGeom>
        </p:spPr>
      </p:pic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386CDECD-9357-E1BF-0171-2684FA224654}"/>
              </a:ext>
            </a:extLst>
          </p:cNvPr>
          <p:cNvCxnSpPr/>
          <p:nvPr/>
        </p:nvCxnSpPr>
        <p:spPr>
          <a:xfrm>
            <a:off x="1293959" y="5921025"/>
            <a:ext cx="9428672" cy="0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CuadroTexto 31">
            <a:extLst>
              <a:ext uri="{FF2B5EF4-FFF2-40B4-BE49-F238E27FC236}">
                <a16:creationId xmlns:a16="http://schemas.microsoft.com/office/drawing/2014/main" id="{474E4BCF-D3DB-E702-3917-4A1D45849B99}"/>
              </a:ext>
            </a:extLst>
          </p:cNvPr>
          <p:cNvSpPr txBox="1"/>
          <p:nvPr/>
        </p:nvSpPr>
        <p:spPr>
          <a:xfrm>
            <a:off x="1461190" y="1304377"/>
            <a:ext cx="909422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HN" sz="5400" dirty="0">
                <a:solidFill>
                  <a:schemeClr val="bg1">
                    <a:lumMod val="50000"/>
                  </a:schemeClr>
                </a:solidFill>
                <a:latin typeface="Amasis MT Pro Medium" panose="02040604050005020304" pitchFamily="18" charset="0"/>
              </a:rPr>
              <a:t>Lista de Videos Sin YouTube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CAB5B940-9507-9B05-9862-DF50FDFE33D1}"/>
              </a:ext>
            </a:extLst>
          </p:cNvPr>
          <p:cNvSpPr txBox="1"/>
          <p:nvPr/>
        </p:nvSpPr>
        <p:spPr>
          <a:xfrm>
            <a:off x="621102" y="2477725"/>
            <a:ext cx="9765101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b="0" i="0" dirty="0">
                <a:effectLst/>
                <a:latin typeface="Roboto" panose="02000000000000000000" pitchFamily="2" charset="0"/>
              </a:rPr>
              <a:t>01 Estructuras Administrativas -&gt;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>
                <a:latin typeface="Roboto" panose="02000000000000000000" pitchFamily="2" charset="0"/>
              </a:rPr>
              <a:t>02 Estructuras Programáticas -&gt;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MX" dirty="0">
                <a:latin typeface="Roboto" panose="02000000000000000000" pitchFamily="2" charset="0"/>
              </a:rPr>
              <a:t>03 Vinculación EP y EA </a:t>
            </a:r>
            <a:r>
              <a:rPr lang="es-HN" dirty="0">
                <a:latin typeface="Roboto" panose="02000000000000000000" pitchFamily="2" charset="0"/>
              </a:rPr>
              <a:t>-&gt;</a:t>
            </a:r>
            <a:endParaRPr lang="es-MX" dirty="0">
              <a:latin typeface="Roboto" panose="02000000000000000000" pitchFamily="2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>
                <a:latin typeface="Roboto" panose="02000000000000000000" pitchFamily="2" charset="0"/>
              </a:rPr>
              <a:t>04 Carga de Productos -&gt;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>
                <a:latin typeface="Roboto" panose="02000000000000000000" pitchFamily="2" charset="0"/>
              </a:rPr>
              <a:t>05 MPMP Inicial -&gt;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>
                <a:latin typeface="Roboto" panose="02000000000000000000" pitchFamily="2" charset="0"/>
              </a:rPr>
              <a:t>06 Techos GA -&gt;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>
                <a:latin typeface="Roboto" panose="02000000000000000000" pitchFamily="2" charset="0"/>
              </a:rPr>
              <a:t>07 Techos UE -&gt;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>
                <a:latin typeface="Roboto" panose="02000000000000000000" pitchFamily="2" charset="0"/>
              </a:rPr>
              <a:t>08 Carga de Producción -&gt;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>
                <a:latin typeface="Roboto" panose="02000000000000000000" pitchFamily="2" charset="0"/>
              </a:rPr>
              <a:t>09 Egresos UE -&gt;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MX" dirty="0">
                <a:latin typeface="Roboto" panose="02000000000000000000" pitchFamily="2" charset="0"/>
              </a:rPr>
              <a:t>09.5 Proceso de error de fuente de financiamiento</a:t>
            </a:r>
            <a:r>
              <a:rPr lang="es-HN" dirty="0">
                <a:latin typeface="Roboto" panose="02000000000000000000" pitchFamily="2" charset="0"/>
              </a:rPr>
              <a:t> -&gt;</a:t>
            </a:r>
            <a:endParaRPr lang="es-MX" dirty="0">
              <a:latin typeface="Roboto" panose="02000000000000000000" pitchFamily="2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>
                <a:latin typeface="Roboto" panose="02000000000000000000" pitchFamily="2" charset="0"/>
              </a:rPr>
              <a:t>10 Egresos GA-&gt;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dirty="0">
                <a:latin typeface="Roboto" panose="02000000000000000000" pitchFamily="2" charset="0"/>
              </a:rPr>
              <a:t>11. Institucional -&gt;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b="0" i="0" dirty="0">
                <a:solidFill>
                  <a:srgbClr val="FFFFFF"/>
                </a:solidFill>
                <a:effectLst/>
                <a:highlight>
                  <a:srgbClr val="282828"/>
                </a:highlight>
                <a:latin typeface="Roboto" panose="02000000000000000000" pitchFamily="2" charset="0"/>
              </a:rPr>
              <a:t> </a:t>
            </a:r>
            <a:endParaRPr lang="es-HN" dirty="0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58B7D748-5043-B28C-8B1E-97CBFAFF03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6339" y="263968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HN" altLang="es-HN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3"/>
              </a:rPr>
              <a:t>01-Estructuras Administrativas .mp4</a:t>
            </a:r>
            <a:endParaRPr kumimoji="0" lang="es-HN" altLang="es-HN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4D2CCD41-C6D8-1378-BAE5-83452A7CFE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90203" y="292435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HN" altLang="es-HN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4"/>
              </a:rPr>
              <a:t>2 Estructuras Programaticas.mp4</a:t>
            </a:r>
            <a:endParaRPr kumimoji="0" lang="es-HN" altLang="es-H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9C4DD11F-A334-8A10-2618-F7A8A69EEF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9962" y="2981229"/>
            <a:ext cx="12192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HN" altLang="es-HN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5"/>
              </a:rPr>
              <a:t>03 </a:t>
            </a:r>
            <a:r>
              <a:rPr kumimoji="0" lang="es-HN" altLang="es-HN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5"/>
              </a:rPr>
              <a:t>Vinculacion</a:t>
            </a:r>
            <a:r>
              <a:rPr kumimoji="0" lang="es-HN" altLang="es-HN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5"/>
              </a:rPr>
              <a:t> EP y EA.mp4</a:t>
            </a:r>
            <a:endParaRPr kumimoji="0" lang="es-HN" altLang="es-HN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328DAE74-977A-9671-5377-6A35A53FDD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9962" y="34290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HN" altLang="es-HN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6"/>
              </a:rPr>
              <a:t>04 Carga de Productos .mp4</a:t>
            </a:r>
            <a:endParaRPr kumimoji="0" lang="es-HN" altLang="es-H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181EEE84-F5CF-FA8C-DF1B-786EAD0AEF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8610" y="3728621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HN" altLang="es-HN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7"/>
              </a:rPr>
              <a:t>05 MPMP Inicial.mp4</a:t>
            </a:r>
            <a:endParaRPr kumimoji="0" lang="es-HN" altLang="es-H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Rectangle 7">
            <a:extLst>
              <a:ext uri="{FF2B5EF4-FFF2-40B4-BE49-F238E27FC236}">
                <a16:creationId xmlns:a16="http://schemas.microsoft.com/office/drawing/2014/main" id="{A6E15F0E-5386-BC0F-62B4-D2C5EF3710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01100" y="3819163"/>
            <a:ext cx="12192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HN" altLang="es-HN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8"/>
              </a:rPr>
              <a:t>06 Techos Gerencia.mp4</a:t>
            </a:r>
            <a:endParaRPr kumimoji="0" lang="es-HN" altLang="es-HN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8">
            <a:extLst>
              <a:ext uri="{FF2B5EF4-FFF2-40B4-BE49-F238E27FC236}">
                <a16:creationId xmlns:a16="http://schemas.microsoft.com/office/drawing/2014/main" id="{4DE4A4C4-8692-CE9C-FCF4-4E2CB27DC9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01100" y="4129881"/>
            <a:ext cx="12192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HN" altLang="es-HN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9"/>
              </a:rPr>
              <a:t>07 Techos Unidad Ejecutora.mp4</a:t>
            </a:r>
            <a:endParaRPr kumimoji="0" lang="es-HN" altLang="es-HN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9">
            <a:extLst>
              <a:ext uri="{FF2B5EF4-FFF2-40B4-BE49-F238E27FC236}">
                <a16:creationId xmlns:a16="http://schemas.microsoft.com/office/drawing/2014/main" id="{7F73C8DE-7E61-F9EE-B512-20CE1F816B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75355" y="4379899"/>
            <a:ext cx="12192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HN" altLang="es-HN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10"/>
              </a:rPr>
              <a:t>08 Carga de Archivos.mp4</a:t>
            </a:r>
            <a:endParaRPr kumimoji="0" lang="es-HN" altLang="es-HN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Rectangle 10">
            <a:extLst>
              <a:ext uri="{FF2B5EF4-FFF2-40B4-BE49-F238E27FC236}">
                <a16:creationId xmlns:a16="http://schemas.microsoft.com/office/drawing/2014/main" id="{EB2D21AD-CD83-B4B3-3E66-7D2F38DBC2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01100" y="4646880"/>
            <a:ext cx="12192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HN" altLang="es-HN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11"/>
              </a:rPr>
              <a:t>09 Egresos Unidad Ejecutora.mp4</a:t>
            </a:r>
            <a:endParaRPr kumimoji="0" lang="es-HN" altLang="es-HN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" name="Rectangle 11">
            <a:extLst>
              <a:ext uri="{FF2B5EF4-FFF2-40B4-BE49-F238E27FC236}">
                <a16:creationId xmlns:a16="http://schemas.microsoft.com/office/drawing/2014/main" id="{CFE65343-4D49-715F-7BAF-4895EB7F54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49732" y="562844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HN" altLang="es-HN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12"/>
              </a:rPr>
              <a:t>11 institucional.mp4</a:t>
            </a:r>
            <a:endParaRPr kumimoji="0" lang="es-HN" altLang="es-HN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Rectangle 12">
            <a:extLst>
              <a:ext uri="{FF2B5EF4-FFF2-40B4-BE49-F238E27FC236}">
                <a16:creationId xmlns:a16="http://schemas.microsoft.com/office/drawing/2014/main" id="{81F11CC1-4BE6-5EEA-1BA5-56414158B1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01100" y="5199455"/>
            <a:ext cx="12192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HN" altLang="es-HN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13"/>
              </a:rPr>
              <a:t>10 Egresos GA .mp4</a:t>
            </a:r>
            <a:endParaRPr kumimoji="0" lang="es-HN" altLang="es-HN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Rectangle 13">
            <a:extLst>
              <a:ext uri="{FF2B5EF4-FFF2-40B4-BE49-F238E27FC236}">
                <a16:creationId xmlns:a16="http://schemas.microsoft.com/office/drawing/2014/main" id="{B8FC9A52-7E89-47A6-7B0B-D428349B3A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76512" y="4898425"/>
            <a:ext cx="12192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HN" altLang="es-HN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14"/>
              </a:rPr>
              <a:t>09.5 Proceso de error de fuente de financiamiento.mp4</a:t>
            </a:r>
            <a:endParaRPr kumimoji="0" lang="es-HN" altLang="es-HN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247751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A8C1A286-9939-98AA-B9A9-4A8E833516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04989" y="5921025"/>
            <a:ext cx="782017" cy="828018"/>
          </a:xfrm>
          <a:prstGeom prst="rect">
            <a:avLst/>
          </a:prstGeom>
        </p:spPr>
      </p:pic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386CDECD-9357-E1BF-0171-2684FA224654}"/>
              </a:ext>
            </a:extLst>
          </p:cNvPr>
          <p:cNvCxnSpPr/>
          <p:nvPr/>
        </p:nvCxnSpPr>
        <p:spPr>
          <a:xfrm>
            <a:off x="1293959" y="5921025"/>
            <a:ext cx="9428672" cy="0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CuadroTexto 31">
            <a:extLst>
              <a:ext uri="{FF2B5EF4-FFF2-40B4-BE49-F238E27FC236}">
                <a16:creationId xmlns:a16="http://schemas.microsoft.com/office/drawing/2014/main" id="{474E4BCF-D3DB-E702-3917-4A1D45849B99}"/>
              </a:ext>
            </a:extLst>
          </p:cNvPr>
          <p:cNvSpPr txBox="1"/>
          <p:nvPr/>
        </p:nvSpPr>
        <p:spPr>
          <a:xfrm>
            <a:off x="-3" y="3058728"/>
            <a:ext cx="12192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HN" sz="5400" dirty="0">
                <a:solidFill>
                  <a:schemeClr val="bg1">
                    <a:lumMod val="50000"/>
                  </a:schemeClr>
                </a:solidFill>
                <a:latin typeface="Amasis MT Pro Medium" panose="02040604050005020304" pitchFamily="18" charset="0"/>
              </a:rPr>
              <a:t>Gracias por su Atención</a:t>
            </a:r>
          </a:p>
        </p:txBody>
      </p:sp>
    </p:spTree>
    <p:extLst>
      <p:ext uri="{BB962C8B-B14F-4D97-AF65-F5344CB8AC3E}">
        <p14:creationId xmlns:p14="http://schemas.microsoft.com/office/powerpoint/2010/main" val="402753231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12539</TotalTime>
  <Words>946</Words>
  <Application>Microsoft Office PowerPoint</Application>
  <PresentationFormat>Widescreen</PresentationFormat>
  <Paragraphs>396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8" baseType="lpstr">
      <vt:lpstr>Amasis MT Pro Medium</vt:lpstr>
      <vt:lpstr>Arial</vt:lpstr>
      <vt:lpstr>Calibri</vt:lpstr>
      <vt:lpstr>Calibri Light</vt:lpstr>
      <vt:lpstr>Pluto Medium</vt:lpstr>
      <vt:lpstr>Roboto</vt:lpstr>
      <vt:lpstr>Wingdings</vt:lpstr>
      <vt:lpstr>Tema de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DGP</dc:creator>
  <cp:lastModifiedBy>Misael Campos Carias</cp:lastModifiedBy>
  <cp:revision>20</cp:revision>
  <dcterms:created xsi:type="dcterms:W3CDTF">2022-08-12T00:32:15Z</dcterms:created>
  <dcterms:modified xsi:type="dcterms:W3CDTF">2024-06-22T01:02:52Z</dcterms:modified>
</cp:coreProperties>
</file>