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12192000" cy="6858000"/>
  <p:notesSz cx="6858000" cy="9144000"/>
  <p:defaultTextStyle>
    <a:defPPr>
      <a:defRPr lang="es-H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3838"/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F3B9CD-12E1-4564-BEE0-58E8E302ECA1}" v="9" dt="2024-06-21T21:18:03.8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ndy Maria Sanchez Pineda" userId="d2df28d3-d8ee-4e53-a00d-5035c98b1c8d" providerId="ADAL" clId="{B7F3B9CD-12E1-4564-BEE0-58E8E302ECA1}"/>
    <pc:docChg chg="modSld">
      <pc:chgData name="Sindy Maria Sanchez Pineda" userId="d2df28d3-d8ee-4e53-a00d-5035c98b1c8d" providerId="ADAL" clId="{B7F3B9CD-12E1-4564-BEE0-58E8E302ECA1}" dt="2024-06-21T21:18:03.838" v="8" actId="20577"/>
      <pc:docMkLst>
        <pc:docMk/>
      </pc:docMkLst>
      <pc:sldChg chg="modSp">
        <pc:chgData name="Sindy Maria Sanchez Pineda" userId="d2df28d3-d8ee-4e53-a00d-5035c98b1c8d" providerId="ADAL" clId="{B7F3B9CD-12E1-4564-BEE0-58E8E302ECA1}" dt="2024-06-21T21:18:03.838" v="8" actId="20577"/>
        <pc:sldMkLst>
          <pc:docMk/>
          <pc:sldMk cId="885381889" sldId="256"/>
        </pc:sldMkLst>
        <pc:graphicFrameChg chg="mod">
          <ac:chgData name="Sindy Maria Sanchez Pineda" userId="d2df28d3-d8ee-4e53-a00d-5035c98b1c8d" providerId="ADAL" clId="{B7F3B9CD-12E1-4564-BEE0-58E8E302ECA1}" dt="2024-06-21T21:18:03.838" v="8" actId="20577"/>
          <ac:graphicFrameMkLst>
            <pc:docMk/>
            <pc:sldMk cId="885381889" sldId="256"/>
            <ac:graphicFrameMk id="10" creationId="{7A645BE0-EC73-DE40-365D-FEE280D150BA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7FCBB6-545F-4777-A9B5-87D73AC731D2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HN"/>
        </a:p>
      </dgm:t>
    </dgm:pt>
    <dgm:pt modelId="{5B5DFFB6-FAE9-48A0-85B0-38E7FED10B53}">
      <dgm:prSet phldrT="[Texto]" custT="1"/>
      <dgm:spPr>
        <a:xfrm>
          <a:off x="164136" y="2136075"/>
          <a:ext cx="1463970" cy="1283255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>
            <a:buNone/>
          </a:pPr>
          <a:r>
            <a:rPr lang="es-ES" sz="18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Pluto Light" panose="020B0303020203060204" pitchFamily="34" charset="0"/>
              <a:ea typeface="+mn-ea"/>
              <a:cs typeface="+mn-cs"/>
            </a:rPr>
            <a:t>Marzo - Abril</a:t>
          </a:r>
          <a:endParaRPr lang="es-HN" sz="18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Pluto Light" panose="020B0303020203060204" pitchFamily="34" charset="0"/>
            <a:ea typeface="+mn-ea"/>
            <a:cs typeface="+mn-cs"/>
          </a:endParaRPr>
        </a:p>
      </dgm:t>
    </dgm:pt>
    <dgm:pt modelId="{B9145CD0-8FE1-49E7-A972-92F3F4E6E10B}" type="parTrans" cxnId="{4A3D951E-E726-4C00-B32E-FCCCF062B1AD}">
      <dgm:prSet/>
      <dgm:spPr/>
      <dgm:t>
        <a:bodyPr/>
        <a:lstStyle/>
        <a:p>
          <a:endParaRPr lang="es-HN"/>
        </a:p>
      </dgm:t>
    </dgm:pt>
    <dgm:pt modelId="{FDFADB81-2931-4086-BF38-B4A4068E64DB}" type="sibTrans" cxnId="{4A3D951E-E726-4C00-B32E-FCCCF062B1AD}">
      <dgm:prSet/>
      <dgm:spPr/>
      <dgm:t>
        <a:bodyPr/>
        <a:lstStyle/>
        <a:p>
          <a:endParaRPr lang="es-HN"/>
        </a:p>
      </dgm:t>
    </dgm:pt>
    <dgm:pt modelId="{9B2EABCB-62A6-40C4-9B3D-62588DF7105A}">
      <dgm:prSet phldrT="[Texto]" custT="1"/>
      <dgm:spPr>
        <a:xfrm>
          <a:off x="1956322" y="1692597"/>
          <a:ext cx="1463970" cy="1283255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>
            <a:buNone/>
          </a:pPr>
          <a:r>
            <a:rPr lang="es-ES" sz="18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Pluto Light" panose="020B0303020203060204" pitchFamily="34" charset="0"/>
              <a:ea typeface="+mn-ea"/>
              <a:cs typeface="+mn-cs"/>
            </a:rPr>
            <a:t>Mayo - Junio</a:t>
          </a:r>
          <a:endParaRPr lang="es-HN" sz="18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Pluto Light" panose="020B0303020203060204" pitchFamily="34" charset="0"/>
            <a:ea typeface="+mn-ea"/>
            <a:cs typeface="+mn-cs"/>
          </a:endParaRPr>
        </a:p>
      </dgm:t>
    </dgm:pt>
    <dgm:pt modelId="{C8C8FF65-8E0B-400E-8306-B76AE04743DF}" type="parTrans" cxnId="{01A2C46C-1F5B-48C9-9FD8-1D332DEED982}">
      <dgm:prSet/>
      <dgm:spPr/>
      <dgm:t>
        <a:bodyPr/>
        <a:lstStyle/>
        <a:p>
          <a:endParaRPr lang="es-HN"/>
        </a:p>
      </dgm:t>
    </dgm:pt>
    <dgm:pt modelId="{24FF7136-C532-4059-9EF6-B97C2075DC7F}" type="sibTrans" cxnId="{01A2C46C-1F5B-48C9-9FD8-1D332DEED982}">
      <dgm:prSet/>
      <dgm:spPr/>
      <dgm:t>
        <a:bodyPr/>
        <a:lstStyle/>
        <a:p>
          <a:endParaRPr lang="es-HN"/>
        </a:p>
      </dgm:t>
    </dgm:pt>
    <dgm:pt modelId="{38369842-1235-4655-9C4B-8917CF3FC71A}">
      <dgm:prSet phldrT="[Texto]" custT="1"/>
      <dgm:spPr>
        <a:xfrm>
          <a:off x="3748507" y="1249119"/>
          <a:ext cx="1463970" cy="1283255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>
            <a:buNone/>
          </a:pPr>
          <a:r>
            <a:rPr lang="es-ES" sz="18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Pluto Light" panose="020B0303020203060204" pitchFamily="34" charset="0"/>
              <a:ea typeface="+mn-ea"/>
              <a:cs typeface="+mn-cs"/>
            </a:rPr>
            <a:t>Julio - Agosto</a:t>
          </a:r>
          <a:endParaRPr lang="es-HN" sz="18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Pluto Light" panose="020B0303020203060204" pitchFamily="34" charset="0"/>
            <a:ea typeface="+mn-ea"/>
            <a:cs typeface="+mn-cs"/>
          </a:endParaRPr>
        </a:p>
      </dgm:t>
    </dgm:pt>
    <dgm:pt modelId="{3419B867-A102-44AC-A23D-2C34CF8D2162}" type="parTrans" cxnId="{3649B5F4-5691-473E-B721-6F0173DD4DE3}">
      <dgm:prSet/>
      <dgm:spPr/>
      <dgm:t>
        <a:bodyPr/>
        <a:lstStyle/>
        <a:p>
          <a:endParaRPr lang="es-HN"/>
        </a:p>
      </dgm:t>
    </dgm:pt>
    <dgm:pt modelId="{3B70F9A6-624E-47B4-8F10-3252FA4D1DEE}" type="sibTrans" cxnId="{3649B5F4-5691-473E-B721-6F0173DD4DE3}">
      <dgm:prSet/>
      <dgm:spPr/>
      <dgm:t>
        <a:bodyPr/>
        <a:lstStyle/>
        <a:p>
          <a:endParaRPr lang="es-HN"/>
        </a:p>
      </dgm:t>
    </dgm:pt>
    <dgm:pt modelId="{826252FB-0F16-4972-85B1-453EB5176CE8}">
      <dgm:prSet phldrT="[Texto]" custT="1"/>
      <dgm:spPr>
        <a:xfrm>
          <a:off x="5540692" y="805641"/>
          <a:ext cx="1463970" cy="1283255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>
            <a:buNone/>
          </a:pPr>
          <a:r>
            <a:rPr lang="es-ES" sz="14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Pluto Light" panose="020B0303020203060204" pitchFamily="34" charset="0"/>
              <a:ea typeface="+mn-ea"/>
              <a:cs typeface="+mn-cs"/>
            </a:rPr>
            <a:t>   Septiembre</a:t>
          </a:r>
          <a:endParaRPr lang="es-HN" sz="1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Pluto Light" panose="020B0303020203060204" pitchFamily="34" charset="0"/>
            <a:ea typeface="+mn-ea"/>
            <a:cs typeface="+mn-cs"/>
          </a:endParaRPr>
        </a:p>
      </dgm:t>
    </dgm:pt>
    <dgm:pt modelId="{B6205E00-794C-4383-A5DF-519956A6E905}" type="parTrans" cxnId="{4B4FA883-8D53-43B5-BC95-417CA305BC71}">
      <dgm:prSet/>
      <dgm:spPr/>
      <dgm:t>
        <a:bodyPr/>
        <a:lstStyle/>
        <a:p>
          <a:endParaRPr lang="es-HN"/>
        </a:p>
      </dgm:t>
    </dgm:pt>
    <dgm:pt modelId="{A00C3C0A-F8C7-41F4-ACA5-B9E89C3B394B}" type="sibTrans" cxnId="{4B4FA883-8D53-43B5-BC95-417CA305BC71}">
      <dgm:prSet/>
      <dgm:spPr/>
      <dgm:t>
        <a:bodyPr/>
        <a:lstStyle/>
        <a:p>
          <a:endParaRPr lang="es-HN"/>
        </a:p>
      </dgm:t>
    </dgm:pt>
    <dgm:pt modelId="{0B7773E1-4440-4EA9-96DC-50F4F151D7E8}" type="pres">
      <dgm:prSet presAssocID="{267FCBB6-545F-4777-A9B5-87D73AC731D2}" presName="rootnode" presStyleCnt="0">
        <dgm:presLayoutVars>
          <dgm:chMax/>
          <dgm:chPref/>
          <dgm:dir/>
          <dgm:animLvl val="lvl"/>
        </dgm:presLayoutVars>
      </dgm:prSet>
      <dgm:spPr/>
    </dgm:pt>
    <dgm:pt modelId="{22CA3EE6-8519-4420-91B9-87028E7A2F99}" type="pres">
      <dgm:prSet presAssocID="{5B5DFFB6-FAE9-48A0-85B0-38E7FED10B53}" presName="composite" presStyleCnt="0"/>
      <dgm:spPr/>
    </dgm:pt>
    <dgm:pt modelId="{EACDD8E3-3130-44A1-A3B6-8426482B54BE}" type="pres">
      <dgm:prSet presAssocID="{5B5DFFB6-FAE9-48A0-85B0-38E7FED10B53}" presName="LShape" presStyleLbl="alignNode1" presStyleIdx="0" presStyleCnt="7"/>
      <dgm:spPr>
        <a:xfrm rot="5400000">
          <a:off x="326808" y="1651573"/>
          <a:ext cx="974519" cy="1621578"/>
        </a:xfrm>
        <a:prstGeom prst="corner">
          <a:avLst>
            <a:gd name="adj1" fmla="val 16120"/>
            <a:gd name="adj2" fmla="val 16110"/>
          </a:avLst>
        </a:prstGeom>
        <a:solidFill>
          <a:srgbClr val="FFFF00"/>
        </a:solidFill>
        <a:ln w="15875" cap="rnd" cmpd="sng" algn="ctr">
          <a:solidFill>
            <a:srgbClr val="A53010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CEEA128D-3C1B-463A-A2EF-85B7E5ACA4D3}" type="pres">
      <dgm:prSet presAssocID="{5B5DFFB6-FAE9-48A0-85B0-38E7FED10B53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586EF2FE-3AE1-47DE-B44E-8B8B62B1D0AD}" type="pres">
      <dgm:prSet presAssocID="{5B5DFFB6-FAE9-48A0-85B0-38E7FED10B53}" presName="Triangle" presStyleLbl="alignNode1" presStyleIdx="1" presStyleCnt="7"/>
      <dgm:spPr>
        <a:xfrm>
          <a:off x="1351886" y="1532190"/>
          <a:ext cx="276220" cy="276220"/>
        </a:xfrm>
        <a:prstGeom prst="triangle">
          <a:avLst>
            <a:gd name="adj" fmla="val 100000"/>
          </a:avLst>
        </a:prstGeom>
        <a:solidFill>
          <a:sysClr val="window" lastClr="FFFFFF"/>
        </a:solidFill>
        <a:ln w="15875" cap="rnd" cmpd="sng" algn="ctr">
          <a:noFill/>
          <a:prstDash val="solid"/>
        </a:ln>
        <a:effectLst/>
      </dgm:spPr>
    </dgm:pt>
    <dgm:pt modelId="{CE9B972D-E9F1-4C8E-B900-36431AEDDFAC}" type="pres">
      <dgm:prSet presAssocID="{FDFADB81-2931-4086-BF38-B4A4068E64DB}" presName="sibTrans" presStyleCnt="0"/>
      <dgm:spPr/>
    </dgm:pt>
    <dgm:pt modelId="{48CCD66A-DACB-4E95-B221-043DDD89D9FA}" type="pres">
      <dgm:prSet presAssocID="{FDFADB81-2931-4086-BF38-B4A4068E64DB}" presName="space" presStyleCnt="0"/>
      <dgm:spPr/>
    </dgm:pt>
    <dgm:pt modelId="{7BD82D52-7168-4496-BF62-A097B01BCBC7}" type="pres">
      <dgm:prSet presAssocID="{9B2EABCB-62A6-40C4-9B3D-62588DF7105A}" presName="composite" presStyleCnt="0"/>
      <dgm:spPr/>
    </dgm:pt>
    <dgm:pt modelId="{DC813350-7FB6-4CEB-815F-55FA78CEC6E5}" type="pres">
      <dgm:prSet presAssocID="{9B2EABCB-62A6-40C4-9B3D-62588DF7105A}" presName="LShape" presStyleLbl="alignNode1" presStyleIdx="2" presStyleCnt="7"/>
      <dgm:spPr>
        <a:xfrm rot="5400000">
          <a:off x="2118993" y="1208095"/>
          <a:ext cx="974519" cy="1621578"/>
        </a:xfrm>
        <a:prstGeom prst="corner">
          <a:avLst>
            <a:gd name="adj1" fmla="val 16120"/>
            <a:gd name="adj2" fmla="val 16110"/>
          </a:avLst>
        </a:prstGeom>
        <a:solidFill>
          <a:srgbClr val="728653">
            <a:lumMod val="40000"/>
            <a:lumOff val="60000"/>
          </a:srgbClr>
        </a:solidFill>
        <a:ln w="15875" cap="rnd" cmpd="sng" algn="ctr">
          <a:solidFill>
            <a:srgbClr val="A53010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2658D033-2F9C-4A7A-87EC-017AED8F720A}" type="pres">
      <dgm:prSet presAssocID="{9B2EABCB-62A6-40C4-9B3D-62588DF7105A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9899BE76-AD97-4403-8839-756EF270AEFE}" type="pres">
      <dgm:prSet presAssocID="{9B2EABCB-62A6-40C4-9B3D-62588DF7105A}" presName="Triangle" presStyleLbl="alignNode1" presStyleIdx="3" presStyleCnt="7"/>
      <dgm:spPr>
        <a:xfrm>
          <a:off x="3144071" y="1088712"/>
          <a:ext cx="276220" cy="276220"/>
        </a:xfrm>
        <a:prstGeom prst="triangle">
          <a:avLst>
            <a:gd name="adj" fmla="val 100000"/>
          </a:avLst>
        </a:prstGeom>
        <a:solidFill>
          <a:sysClr val="window" lastClr="FFFFFF"/>
        </a:solidFill>
        <a:ln w="15875" cap="rnd" cmpd="sng" algn="ctr">
          <a:noFill/>
          <a:prstDash val="solid"/>
        </a:ln>
        <a:effectLst/>
      </dgm:spPr>
    </dgm:pt>
    <dgm:pt modelId="{0E99B859-5D4D-46FA-B8F2-E7EF420D0ABE}" type="pres">
      <dgm:prSet presAssocID="{24FF7136-C532-4059-9EF6-B97C2075DC7F}" presName="sibTrans" presStyleCnt="0"/>
      <dgm:spPr/>
    </dgm:pt>
    <dgm:pt modelId="{B454602E-DD6E-4961-8156-E8C908E47BDF}" type="pres">
      <dgm:prSet presAssocID="{24FF7136-C532-4059-9EF6-B97C2075DC7F}" presName="space" presStyleCnt="0"/>
      <dgm:spPr/>
    </dgm:pt>
    <dgm:pt modelId="{99C67010-CA62-4EDE-9EC1-F782FB6B4852}" type="pres">
      <dgm:prSet presAssocID="{38369842-1235-4655-9C4B-8917CF3FC71A}" presName="composite" presStyleCnt="0"/>
      <dgm:spPr/>
    </dgm:pt>
    <dgm:pt modelId="{61C33085-585C-4447-837D-908019DCD59C}" type="pres">
      <dgm:prSet presAssocID="{38369842-1235-4655-9C4B-8917CF3FC71A}" presName="LShape" presStyleLbl="alignNode1" presStyleIdx="4" presStyleCnt="7"/>
      <dgm:spPr>
        <a:xfrm rot="5400000">
          <a:off x="3911179" y="764617"/>
          <a:ext cx="974519" cy="1621578"/>
        </a:xfrm>
        <a:prstGeom prst="corner">
          <a:avLst>
            <a:gd name="adj1" fmla="val 16120"/>
            <a:gd name="adj2" fmla="val 16110"/>
          </a:avLst>
        </a:prstGeom>
        <a:solidFill>
          <a:srgbClr val="E3EACF">
            <a:lumMod val="50000"/>
          </a:srgbClr>
        </a:solidFill>
        <a:ln w="15875" cap="rnd" cmpd="sng" algn="ctr">
          <a:solidFill>
            <a:srgbClr val="A53010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BC10EC13-F33A-40F0-8C17-1A7DAE2E0002}" type="pres">
      <dgm:prSet presAssocID="{38369842-1235-4655-9C4B-8917CF3FC71A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A8501EEF-2912-4635-86C0-CF3CD9E27929}" type="pres">
      <dgm:prSet presAssocID="{38369842-1235-4655-9C4B-8917CF3FC71A}" presName="Triangle" presStyleLbl="alignNode1" presStyleIdx="5" presStyleCnt="7"/>
      <dgm:spPr>
        <a:xfrm>
          <a:off x="4936256" y="645234"/>
          <a:ext cx="276220" cy="276220"/>
        </a:xfrm>
        <a:prstGeom prst="triangle">
          <a:avLst>
            <a:gd name="adj" fmla="val 100000"/>
          </a:avLst>
        </a:prstGeom>
        <a:solidFill>
          <a:sysClr val="window" lastClr="FFFFFF"/>
        </a:solidFill>
        <a:ln w="15875" cap="rnd" cmpd="sng" algn="ctr">
          <a:noFill/>
          <a:prstDash val="solid"/>
        </a:ln>
        <a:effectLst/>
      </dgm:spPr>
    </dgm:pt>
    <dgm:pt modelId="{2A2326C1-E5B8-4AE4-9DE6-5B4D2CD15258}" type="pres">
      <dgm:prSet presAssocID="{3B70F9A6-624E-47B4-8F10-3252FA4D1DEE}" presName="sibTrans" presStyleCnt="0"/>
      <dgm:spPr/>
    </dgm:pt>
    <dgm:pt modelId="{6E4A88D0-CAF7-4082-AADF-05B412A4BFDF}" type="pres">
      <dgm:prSet presAssocID="{3B70F9A6-624E-47B4-8F10-3252FA4D1DEE}" presName="space" presStyleCnt="0"/>
      <dgm:spPr/>
    </dgm:pt>
    <dgm:pt modelId="{57DEC021-945E-4969-9D26-A5679288DE5F}" type="pres">
      <dgm:prSet presAssocID="{826252FB-0F16-4972-85B1-453EB5176CE8}" presName="composite" presStyleCnt="0"/>
      <dgm:spPr/>
    </dgm:pt>
    <dgm:pt modelId="{EEF312DE-71F2-4D60-8E0C-9D13CF0AA8B5}" type="pres">
      <dgm:prSet presAssocID="{826252FB-0F16-4972-85B1-453EB5176CE8}" presName="LShape" presStyleLbl="alignNode1" presStyleIdx="6" presStyleCnt="7"/>
      <dgm:spPr>
        <a:xfrm rot="5400000">
          <a:off x="5703364" y="321139"/>
          <a:ext cx="974519" cy="1621578"/>
        </a:xfrm>
        <a:prstGeom prst="corner">
          <a:avLst>
            <a:gd name="adj1" fmla="val 16120"/>
            <a:gd name="adj2" fmla="val 16110"/>
          </a:avLst>
        </a:prstGeom>
        <a:solidFill>
          <a:srgbClr val="A53010">
            <a:hueOff val="0"/>
            <a:satOff val="0"/>
            <a:lumOff val="0"/>
            <a:alphaOff val="0"/>
          </a:srgbClr>
        </a:solidFill>
        <a:ln w="15875" cap="rnd" cmpd="sng" algn="ctr">
          <a:solidFill>
            <a:srgbClr val="A53010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758E0F71-9BC0-4620-B599-5FE715C0CF1E}" type="pres">
      <dgm:prSet presAssocID="{826252FB-0F16-4972-85B1-453EB5176CE8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4A3D951E-E726-4C00-B32E-FCCCF062B1AD}" srcId="{267FCBB6-545F-4777-A9B5-87D73AC731D2}" destId="{5B5DFFB6-FAE9-48A0-85B0-38E7FED10B53}" srcOrd="0" destOrd="0" parTransId="{B9145CD0-8FE1-49E7-A972-92F3F4E6E10B}" sibTransId="{FDFADB81-2931-4086-BF38-B4A4068E64DB}"/>
    <dgm:cxn modelId="{01A2C46C-1F5B-48C9-9FD8-1D332DEED982}" srcId="{267FCBB6-545F-4777-A9B5-87D73AC731D2}" destId="{9B2EABCB-62A6-40C4-9B3D-62588DF7105A}" srcOrd="1" destOrd="0" parTransId="{C8C8FF65-8E0B-400E-8306-B76AE04743DF}" sibTransId="{24FF7136-C532-4059-9EF6-B97C2075DC7F}"/>
    <dgm:cxn modelId="{D5B8014E-83B6-4FE5-A842-6372BCAF96EF}" type="presOf" srcId="{38369842-1235-4655-9C4B-8917CF3FC71A}" destId="{BC10EC13-F33A-40F0-8C17-1A7DAE2E0002}" srcOrd="0" destOrd="0" presId="urn:microsoft.com/office/officeart/2009/3/layout/StepUpProcess"/>
    <dgm:cxn modelId="{4B4FA883-8D53-43B5-BC95-417CA305BC71}" srcId="{267FCBB6-545F-4777-A9B5-87D73AC731D2}" destId="{826252FB-0F16-4972-85B1-453EB5176CE8}" srcOrd="3" destOrd="0" parTransId="{B6205E00-794C-4383-A5DF-519956A6E905}" sibTransId="{A00C3C0A-F8C7-41F4-ACA5-B9E89C3B394B}"/>
    <dgm:cxn modelId="{C8A22098-F2F3-4A9D-A0D9-654DF3CD81D1}" type="presOf" srcId="{5B5DFFB6-FAE9-48A0-85B0-38E7FED10B53}" destId="{CEEA128D-3C1B-463A-A2EF-85B7E5ACA4D3}" srcOrd="0" destOrd="0" presId="urn:microsoft.com/office/officeart/2009/3/layout/StepUpProcess"/>
    <dgm:cxn modelId="{57F8B1B5-EF8B-418A-8DCD-6493F791A8D5}" type="presOf" srcId="{9B2EABCB-62A6-40C4-9B3D-62588DF7105A}" destId="{2658D033-2F9C-4A7A-87EC-017AED8F720A}" srcOrd="0" destOrd="0" presId="urn:microsoft.com/office/officeart/2009/3/layout/StepUpProcess"/>
    <dgm:cxn modelId="{14877DBD-44CD-4C70-907B-D77724F8F2E8}" type="presOf" srcId="{826252FB-0F16-4972-85B1-453EB5176CE8}" destId="{758E0F71-9BC0-4620-B599-5FE715C0CF1E}" srcOrd="0" destOrd="0" presId="urn:microsoft.com/office/officeart/2009/3/layout/StepUpProcess"/>
    <dgm:cxn modelId="{CA075BD9-BFDA-4813-BF96-E7BC0B1F97B6}" type="presOf" srcId="{267FCBB6-545F-4777-A9B5-87D73AC731D2}" destId="{0B7773E1-4440-4EA9-96DC-50F4F151D7E8}" srcOrd="0" destOrd="0" presId="urn:microsoft.com/office/officeart/2009/3/layout/StepUpProcess"/>
    <dgm:cxn modelId="{3649B5F4-5691-473E-B721-6F0173DD4DE3}" srcId="{267FCBB6-545F-4777-A9B5-87D73AC731D2}" destId="{38369842-1235-4655-9C4B-8917CF3FC71A}" srcOrd="2" destOrd="0" parTransId="{3419B867-A102-44AC-A23D-2C34CF8D2162}" sibTransId="{3B70F9A6-624E-47B4-8F10-3252FA4D1DEE}"/>
    <dgm:cxn modelId="{33A7838D-0193-49AD-B4BD-59BF9B704716}" type="presParOf" srcId="{0B7773E1-4440-4EA9-96DC-50F4F151D7E8}" destId="{22CA3EE6-8519-4420-91B9-87028E7A2F99}" srcOrd="0" destOrd="0" presId="urn:microsoft.com/office/officeart/2009/3/layout/StepUpProcess"/>
    <dgm:cxn modelId="{8CEB4700-AFA3-44A8-B098-680E70BBF63A}" type="presParOf" srcId="{22CA3EE6-8519-4420-91B9-87028E7A2F99}" destId="{EACDD8E3-3130-44A1-A3B6-8426482B54BE}" srcOrd="0" destOrd="0" presId="urn:microsoft.com/office/officeart/2009/3/layout/StepUpProcess"/>
    <dgm:cxn modelId="{22D04DA6-1FB1-4234-9966-A19BC01760F8}" type="presParOf" srcId="{22CA3EE6-8519-4420-91B9-87028E7A2F99}" destId="{CEEA128D-3C1B-463A-A2EF-85B7E5ACA4D3}" srcOrd="1" destOrd="0" presId="urn:microsoft.com/office/officeart/2009/3/layout/StepUpProcess"/>
    <dgm:cxn modelId="{4AF2156B-5169-4C50-9663-85674B144F35}" type="presParOf" srcId="{22CA3EE6-8519-4420-91B9-87028E7A2F99}" destId="{586EF2FE-3AE1-47DE-B44E-8B8B62B1D0AD}" srcOrd="2" destOrd="0" presId="urn:microsoft.com/office/officeart/2009/3/layout/StepUpProcess"/>
    <dgm:cxn modelId="{9F5F2AA0-7AC6-4145-A7C3-D61CC1190DA6}" type="presParOf" srcId="{0B7773E1-4440-4EA9-96DC-50F4F151D7E8}" destId="{CE9B972D-E9F1-4C8E-B900-36431AEDDFAC}" srcOrd="1" destOrd="0" presId="urn:microsoft.com/office/officeart/2009/3/layout/StepUpProcess"/>
    <dgm:cxn modelId="{8B0CDEBA-1F4E-4261-8BFF-EC9706F60545}" type="presParOf" srcId="{CE9B972D-E9F1-4C8E-B900-36431AEDDFAC}" destId="{48CCD66A-DACB-4E95-B221-043DDD89D9FA}" srcOrd="0" destOrd="0" presId="urn:microsoft.com/office/officeart/2009/3/layout/StepUpProcess"/>
    <dgm:cxn modelId="{C3366691-1FC5-40DB-B92A-4BD90822A7A8}" type="presParOf" srcId="{0B7773E1-4440-4EA9-96DC-50F4F151D7E8}" destId="{7BD82D52-7168-4496-BF62-A097B01BCBC7}" srcOrd="2" destOrd="0" presId="urn:microsoft.com/office/officeart/2009/3/layout/StepUpProcess"/>
    <dgm:cxn modelId="{D96FF7B9-8269-472B-98C3-AD06A8FD5654}" type="presParOf" srcId="{7BD82D52-7168-4496-BF62-A097B01BCBC7}" destId="{DC813350-7FB6-4CEB-815F-55FA78CEC6E5}" srcOrd="0" destOrd="0" presId="urn:microsoft.com/office/officeart/2009/3/layout/StepUpProcess"/>
    <dgm:cxn modelId="{EACAED9D-8442-4A87-BD4D-F167D7B7FC6B}" type="presParOf" srcId="{7BD82D52-7168-4496-BF62-A097B01BCBC7}" destId="{2658D033-2F9C-4A7A-87EC-017AED8F720A}" srcOrd="1" destOrd="0" presId="urn:microsoft.com/office/officeart/2009/3/layout/StepUpProcess"/>
    <dgm:cxn modelId="{C2EB7AD6-5D4D-42C0-B37A-E025AC11CE7F}" type="presParOf" srcId="{7BD82D52-7168-4496-BF62-A097B01BCBC7}" destId="{9899BE76-AD97-4403-8839-756EF270AEFE}" srcOrd="2" destOrd="0" presId="urn:microsoft.com/office/officeart/2009/3/layout/StepUpProcess"/>
    <dgm:cxn modelId="{85A90546-2197-4EEB-B246-F3E841287BAB}" type="presParOf" srcId="{0B7773E1-4440-4EA9-96DC-50F4F151D7E8}" destId="{0E99B859-5D4D-46FA-B8F2-E7EF420D0ABE}" srcOrd="3" destOrd="0" presId="urn:microsoft.com/office/officeart/2009/3/layout/StepUpProcess"/>
    <dgm:cxn modelId="{52228C74-FA7A-4BA9-BDDE-FC93EB4BDD10}" type="presParOf" srcId="{0E99B859-5D4D-46FA-B8F2-E7EF420D0ABE}" destId="{B454602E-DD6E-4961-8156-E8C908E47BDF}" srcOrd="0" destOrd="0" presId="urn:microsoft.com/office/officeart/2009/3/layout/StepUpProcess"/>
    <dgm:cxn modelId="{6821B83C-8DB7-49E1-B0DE-A01227333C35}" type="presParOf" srcId="{0B7773E1-4440-4EA9-96DC-50F4F151D7E8}" destId="{99C67010-CA62-4EDE-9EC1-F782FB6B4852}" srcOrd="4" destOrd="0" presId="urn:microsoft.com/office/officeart/2009/3/layout/StepUpProcess"/>
    <dgm:cxn modelId="{02E005C1-7E53-4D84-ACB2-7FC31AF2CD7B}" type="presParOf" srcId="{99C67010-CA62-4EDE-9EC1-F782FB6B4852}" destId="{61C33085-585C-4447-837D-908019DCD59C}" srcOrd="0" destOrd="0" presId="urn:microsoft.com/office/officeart/2009/3/layout/StepUpProcess"/>
    <dgm:cxn modelId="{213504E8-84BB-433E-9EC3-DA8144CE7834}" type="presParOf" srcId="{99C67010-CA62-4EDE-9EC1-F782FB6B4852}" destId="{BC10EC13-F33A-40F0-8C17-1A7DAE2E0002}" srcOrd="1" destOrd="0" presId="urn:microsoft.com/office/officeart/2009/3/layout/StepUpProcess"/>
    <dgm:cxn modelId="{25E44AE6-3427-4F94-B2D5-E1DF98DC9D5F}" type="presParOf" srcId="{99C67010-CA62-4EDE-9EC1-F782FB6B4852}" destId="{A8501EEF-2912-4635-86C0-CF3CD9E27929}" srcOrd="2" destOrd="0" presId="urn:microsoft.com/office/officeart/2009/3/layout/StepUpProcess"/>
    <dgm:cxn modelId="{B09A6C2F-1113-45A2-972E-A3C684485585}" type="presParOf" srcId="{0B7773E1-4440-4EA9-96DC-50F4F151D7E8}" destId="{2A2326C1-E5B8-4AE4-9DE6-5B4D2CD15258}" srcOrd="5" destOrd="0" presId="urn:microsoft.com/office/officeart/2009/3/layout/StepUpProcess"/>
    <dgm:cxn modelId="{FAFABFE0-3210-415C-950B-FF904356712A}" type="presParOf" srcId="{2A2326C1-E5B8-4AE4-9DE6-5B4D2CD15258}" destId="{6E4A88D0-CAF7-4082-AADF-05B412A4BFDF}" srcOrd="0" destOrd="0" presId="urn:microsoft.com/office/officeart/2009/3/layout/StepUpProcess"/>
    <dgm:cxn modelId="{0CAD37A7-130E-42E7-964D-3C7C048408C4}" type="presParOf" srcId="{0B7773E1-4440-4EA9-96DC-50F4F151D7E8}" destId="{57DEC021-945E-4969-9D26-A5679288DE5F}" srcOrd="6" destOrd="0" presId="urn:microsoft.com/office/officeart/2009/3/layout/StepUpProcess"/>
    <dgm:cxn modelId="{0DE2B9F5-26E6-4130-84A9-BAAC7CD94479}" type="presParOf" srcId="{57DEC021-945E-4969-9D26-A5679288DE5F}" destId="{EEF312DE-71F2-4D60-8E0C-9D13CF0AA8B5}" srcOrd="0" destOrd="0" presId="urn:microsoft.com/office/officeart/2009/3/layout/StepUpProcess"/>
    <dgm:cxn modelId="{B904C85A-3EBD-4F20-A913-238B2A28E7DD}" type="presParOf" srcId="{57DEC021-945E-4969-9D26-A5679288DE5F}" destId="{758E0F71-9BC0-4620-B599-5FE715C0CF1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CDD8E3-3130-44A1-A3B6-8426482B54BE}">
      <dsp:nvSpPr>
        <dsp:cNvPr id="0" name=""/>
        <dsp:cNvSpPr/>
      </dsp:nvSpPr>
      <dsp:spPr>
        <a:xfrm rot="5400000">
          <a:off x="326808" y="1651573"/>
          <a:ext cx="974519" cy="1621578"/>
        </a:xfrm>
        <a:prstGeom prst="corner">
          <a:avLst>
            <a:gd name="adj1" fmla="val 16120"/>
            <a:gd name="adj2" fmla="val 16110"/>
          </a:avLst>
        </a:prstGeom>
        <a:solidFill>
          <a:srgbClr val="FFFF00"/>
        </a:solidFill>
        <a:ln w="15875" cap="rnd" cmpd="sng" algn="ctr">
          <a:solidFill>
            <a:srgbClr val="A53010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EA128D-3C1B-463A-A2EF-85B7E5ACA4D3}">
      <dsp:nvSpPr>
        <dsp:cNvPr id="0" name=""/>
        <dsp:cNvSpPr/>
      </dsp:nvSpPr>
      <dsp:spPr>
        <a:xfrm>
          <a:off x="164136" y="2136075"/>
          <a:ext cx="1463970" cy="1283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Pluto Light" panose="020B0303020203060204" pitchFamily="34" charset="0"/>
              <a:ea typeface="+mn-ea"/>
              <a:cs typeface="+mn-cs"/>
            </a:rPr>
            <a:t>Marzo - Abril</a:t>
          </a:r>
          <a:endParaRPr lang="es-HN" sz="1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Pluto Light" panose="020B0303020203060204" pitchFamily="34" charset="0"/>
            <a:ea typeface="+mn-ea"/>
            <a:cs typeface="+mn-cs"/>
          </a:endParaRPr>
        </a:p>
      </dsp:txBody>
      <dsp:txXfrm>
        <a:off x="164136" y="2136075"/>
        <a:ext cx="1463970" cy="1283255"/>
      </dsp:txXfrm>
    </dsp:sp>
    <dsp:sp modelId="{586EF2FE-3AE1-47DE-B44E-8B8B62B1D0AD}">
      <dsp:nvSpPr>
        <dsp:cNvPr id="0" name=""/>
        <dsp:cNvSpPr/>
      </dsp:nvSpPr>
      <dsp:spPr>
        <a:xfrm>
          <a:off x="1351886" y="1532190"/>
          <a:ext cx="276220" cy="276220"/>
        </a:xfrm>
        <a:prstGeom prst="triangle">
          <a:avLst>
            <a:gd name="adj" fmla="val 100000"/>
          </a:avLst>
        </a:prstGeom>
        <a:solidFill>
          <a:sysClr val="window" lastClr="FFFFFF"/>
        </a:solidFill>
        <a:ln w="15875" cap="rnd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813350-7FB6-4CEB-815F-55FA78CEC6E5}">
      <dsp:nvSpPr>
        <dsp:cNvPr id="0" name=""/>
        <dsp:cNvSpPr/>
      </dsp:nvSpPr>
      <dsp:spPr>
        <a:xfrm rot="5400000">
          <a:off x="2118993" y="1208095"/>
          <a:ext cx="974519" cy="1621578"/>
        </a:xfrm>
        <a:prstGeom prst="corner">
          <a:avLst>
            <a:gd name="adj1" fmla="val 16120"/>
            <a:gd name="adj2" fmla="val 16110"/>
          </a:avLst>
        </a:prstGeom>
        <a:solidFill>
          <a:srgbClr val="728653">
            <a:lumMod val="40000"/>
            <a:lumOff val="60000"/>
          </a:srgbClr>
        </a:solidFill>
        <a:ln w="15875" cap="rnd" cmpd="sng" algn="ctr">
          <a:solidFill>
            <a:srgbClr val="A53010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58D033-2F9C-4A7A-87EC-017AED8F720A}">
      <dsp:nvSpPr>
        <dsp:cNvPr id="0" name=""/>
        <dsp:cNvSpPr/>
      </dsp:nvSpPr>
      <dsp:spPr>
        <a:xfrm>
          <a:off x="1956322" y="1692597"/>
          <a:ext cx="1463970" cy="1283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Pluto Light" panose="020B0303020203060204" pitchFamily="34" charset="0"/>
              <a:ea typeface="+mn-ea"/>
              <a:cs typeface="+mn-cs"/>
            </a:rPr>
            <a:t>Mayo - Junio</a:t>
          </a:r>
          <a:endParaRPr lang="es-HN" sz="1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Pluto Light" panose="020B0303020203060204" pitchFamily="34" charset="0"/>
            <a:ea typeface="+mn-ea"/>
            <a:cs typeface="+mn-cs"/>
          </a:endParaRPr>
        </a:p>
      </dsp:txBody>
      <dsp:txXfrm>
        <a:off x="1956322" y="1692597"/>
        <a:ext cx="1463970" cy="1283255"/>
      </dsp:txXfrm>
    </dsp:sp>
    <dsp:sp modelId="{9899BE76-AD97-4403-8839-756EF270AEFE}">
      <dsp:nvSpPr>
        <dsp:cNvPr id="0" name=""/>
        <dsp:cNvSpPr/>
      </dsp:nvSpPr>
      <dsp:spPr>
        <a:xfrm>
          <a:off x="3144071" y="1088712"/>
          <a:ext cx="276220" cy="276220"/>
        </a:xfrm>
        <a:prstGeom prst="triangle">
          <a:avLst>
            <a:gd name="adj" fmla="val 100000"/>
          </a:avLst>
        </a:prstGeom>
        <a:solidFill>
          <a:sysClr val="window" lastClr="FFFFFF"/>
        </a:solidFill>
        <a:ln w="15875" cap="rnd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C33085-585C-4447-837D-908019DCD59C}">
      <dsp:nvSpPr>
        <dsp:cNvPr id="0" name=""/>
        <dsp:cNvSpPr/>
      </dsp:nvSpPr>
      <dsp:spPr>
        <a:xfrm rot="5400000">
          <a:off x="3911179" y="764617"/>
          <a:ext cx="974519" cy="1621578"/>
        </a:xfrm>
        <a:prstGeom prst="corner">
          <a:avLst>
            <a:gd name="adj1" fmla="val 16120"/>
            <a:gd name="adj2" fmla="val 16110"/>
          </a:avLst>
        </a:prstGeom>
        <a:solidFill>
          <a:srgbClr val="E3EACF">
            <a:lumMod val="50000"/>
          </a:srgbClr>
        </a:solidFill>
        <a:ln w="15875" cap="rnd" cmpd="sng" algn="ctr">
          <a:solidFill>
            <a:srgbClr val="A53010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10EC13-F33A-40F0-8C17-1A7DAE2E0002}">
      <dsp:nvSpPr>
        <dsp:cNvPr id="0" name=""/>
        <dsp:cNvSpPr/>
      </dsp:nvSpPr>
      <dsp:spPr>
        <a:xfrm>
          <a:off x="3748507" y="1249119"/>
          <a:ext cx="1463970" cy="1283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Pluto Light" panose="020B0303020203060204" pitchFamily="34" charset="0"/>
              <a:ea typeface="+mn-ea"/>
              <a:cs typeface="+mn-cs"/>
            </a:rPr>
            <a:t>Julio - Agosto</a:t>
          </a:r>
          <a:endParaRPr lang="es-HN" sz="1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Pluto Light" panose="020B0303020203060204" pitchFamily="34" charset="0"/>
            <a:ea typeface="+mn-ea"/>
            <a:cs typeface="+mn-cs"/>
          </a:endParaRPr>
        </a:p>
      </dsp:txBody>
      <dsp:txXfrm>
        <a:off x="3748507" y="1249119"/>
        <a:ext cx="1463970" cy="1283255"/>
      </dsp:txXfrm>
    </dsp:sp>
    <dsp:sp modelId="{A8501EEF-2912-4635-86C0-CF3CD9E27929}">
      <dsp:nvSpPr>
        <dsp:cNvPr id="0" name=""/>
        <dsp:cNvSpPr/>
      </dsp:nvSpPr>
      <dsp:spPr>
        <a:xfrm>
          <a:off x="4936256" y="645234"/>
          <a:ext cx="276220" cy="276220"/>
        </a:xfrm>
        <a:prstGeom prst="triangle">
          <a:avLst>
            <a:gd name="adj" fmla="val 100000"/>
          </a:avLst>
        </a:prstGeom>
        <a:solidFill>
          <a:sysClr val="window" lastClr="FFFFFF"/>
        </a:solidFill>
        <a:ln w="15875" cap="rnd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F312DE-71F2-4D60-8E0C-9D13CF0AA8B5}">
      <dsp:nvSpPr>
        <dsp:cNvPr id="0" name=""/>
        <dsp:cNvSpPr/>
      </dsp:nvSpPr>
      <dsp:spPr>
        <a:xfrm rot="5400000">
          <a:off x="5703364" y="321139"/>
          <a:ext cx="974519" cy="1621578"/>
        </a:xfrm>
        <a:prstGeom prst="corner">
          <a:avLst>
            <a:gd name="adj1" fmla="val 16120"/>
            <a:gd name="adj2" fmla="val 16110"/>
          </a:avLst>
        </a:prstGeom>
        <a:solidFill>
          <a:srgbClr val="A53010">
            <a:hueOff val="0"/>
            <a:satOff val="0"/>
            <a:lumOff val="0"/>
            <a:alphaOff val="0"/>
          </a:srgbClr>
        </a:solidFill>
        <a:ln w="15875" cap="rnd" cmpd="sng" algn="ctr">
          <a:solidFill>
            <a:srgbClr val="A53010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8E0F71-9BC0-4620-B599-5FE715C0CF1E}">
      <dsp:nvSpPr>
        <dsp:cNvPr id="0" name=""/>
        <dsp:cNvSpPr/>
      </dsp:nvSpPr>
      <dsp:spPr>
        <a:xfrm>
          <a:off x="5540692" y="805641"/>
          <a:ext cx="1463970" cy="1283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Pluto Light" panose="020B0303020203060204" pitchFamily="34" charset="0"/>
              <a:ea typeface="+mn-ea"/>
              <a:cs typeface="+mn-cs"/>
            </a:rPr>
            <a:t>   Septiembre</a:t>
          </a:r>
          <a:endParaRPr lang="es-HN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Pluto Light" panose="020B0303020203060204" pitchFamily="34" charset="0"/>
            <a:ea typeface="+mn-ea"/>
            <a:cs typeface="+mn-cs"/>
          </a:endParaRPr>
        </a:p>
      </dsp:txBody>
      <dsp:txXfrm>
        <a:off x="5540692" y="805641"/>
        <a:ext cx="1463970" cy="12832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E0229E-6C8D-45CE-AB88-4123567007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87F8B34-16CC-3BBF-2764-ADF7C8A15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9D31CE-D9BE-AA0A-8357-9EABC2E68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4C1B1CD-DF14-AC42-C433-E85B20306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AE0F1A9-8FB2-C54A-1C93-8568D34D7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23544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61D87D-D8E3-BA3E-0686-551F734FD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1E91F14-EB47-45BF-A5F3-BA39C1A003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C715CE-B352-B3B6-BC60-C652969EE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7FAF28E-9FE4-878A-0308-E9A397694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C23818-BEAA-972C-E857-6A095C1B2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22194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A60A7A-8954-FF01-8AEE-54D41D20C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C5CDBF-F8D9-0EF8-FBF7-C3CE405507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1CCD2A-56F2-66D7-521D-22234A437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E9CC78-B230-519C-DF59-993DBE5ED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940697-203F-62CF-E382-21AB51666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507059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3E862-0BB7-0BE3-033C-03FEEDAF5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D9146B1-B3EF-4ED2-D2BC-4F11EA62D3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D2184E2-B067-F7FA-C780-1B46E7DE0A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8C70A11-3A44-BE9E-908C-816DC8C23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8094D91-F24E-2F52-3FF9-EA6AE5370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21B9131-5DBB-0BF8-C151-7776063FB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611035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33244D-90A8-07CB-9D1E-22447AB81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9DEB005-2448-9B5C-6E11-63B31FEC27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59735A4-74B7-B5F6-2554-CCA68106D1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C15BC2E-BE4E-FA0C-2FC3-FB2B20616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1A8E313-08F5-1653-ED30-4F1F38BA4B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0F2D514-8FE7-921E-1BF2-A1DC4FE7C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64662A3-A43C-0D04-14A4-56AFCF04E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2CE4EA8-8D66-0DEC-9CE9-B5DB61886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478672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E58685-D4C5-6FA8-C4E6-4A581B518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C341C1-662A-EDDC-F32D-3A017CC85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11F0E7C-8D66-B8B3-1FEF-E3F7BA3AA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67C9659-374C-D5EE-1EAB-2593DD0EB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582799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532CD52-60FB-F7CC-17A0-29CC4F490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7F08A33-B025-CD08-120E-ABA3C4D06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C38489D-AEA0-F521-66D9-2D297D379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327548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DAD94B-45D6-F90D-2D70-F845E3AD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8081A5C-E091-27AE-D2AE-AFFCEFF5D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EBC003C-ECD0-7C94-C7E7-B1C417F91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DB46A1-3009-FF29-585B-E7BD75650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4ACD26D-BD3D-9146-1A38-E8A33E08A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7417FEB-8587-B28E-E963-EBEFBE67A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744123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A24CF4-3CFC-0759-3D70-85C99979B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D3BF5B7-DEAA-B65E-E012-5374DB425E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HN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7FCAE7-A033-C269-254F-FDBF459A7F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024E75-F40C-B7FF-E1E2-2D7923AB9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15CAD69-AD35-A2A5-D8E9-2E8C3DBAF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8092885-FAE5-8187-5E3A-C76491ED5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900829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FE92EE-6AF9-039A-B566-14C867F69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7FC4C7B-610C-4745-4C23-CD53D758E7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A80738-00BE-C3C9-4B34-61C80D540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0B22D0F-7A44-BC0E-F97C-126FE3B15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FDFA516-429C-6D15-4FDC-22B41ED57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783216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4590B11-F19E-3200-DB04-E67FFB4DA0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3C1B2B0-EBEB-2A83-4A57-873FE9B227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A7BB0C-917C-5028-288E-24CEEB0F0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02E642-BE3A-9B8E-89E7-9B60EED5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38C612-55AC-E8FC-F3DF-ACD0B683E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3957146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DBEE58B-6280-3B6D-9984-25DE23848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HN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4363E28-4A66-93D1-C9BE-8E4DE83BB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HN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0A8775-4A16-2FD8-57ED-DDFB5E4A6D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528E2-87EC-4B67-B21A-EE3C5EF8458E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10D0B95-D9B6-B37F-2191-98D7875AB7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HN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71F7A6-D4CA-5A84-EA2C-521ABAEA82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17A05-A763-492C-94FA-35F9C064DFEA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90149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H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audio" Target="../media/media2.wav"/><Relationship Id="rId7" Type="http://schemas.openxmlformats.org/officeDocument/2006/relationships/diagramLayout" Target="../diagrams/layout1.xml"/><Relationship Id="rId12" Type="http://schemas.openxmlformats.org/officeDocument/2006/relationships/image" Target="../media/image5.jpg"/><Relationship Id="rId2" Type="http://schemas.microsoft.com/office/2007/relationships/media" Target="../media/media2.wav"/><Relationship Id="rId1" Type="http://schemas.openxmlformats.org/officeDocument/2006/relationships/tags" Target="../tags/tag1.xml"/><Relationship Id="rId6" Type="http://schemas.openxmlformats.org/officeDocument/2006/relationships/diagramData" Target="../diagrams/data1.xml"/><Relationship Id="rId11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slideLayout" Target="../slideLayouts/slideLayout1.xml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AE53E11A-2B2A-F05E-7078-960DD83F4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598114" y="466833"/>
            <a:ext cx="4995772" cy="1910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77A6958-B348-4E5C-9AE8-8428EC7D528F}"/>
              </a:ext>
            </a:extLst>
          </p:cNvPr>
          <p:cNvSpPr txBox="1"/>
          <p:nvPr/>
        </p:nvSpPr>
        <p:spPr>
          <a:xfrm>
            <a:off x="0" y="2731976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HN" sz="3200" dirty="0">
                <a:solidFill>
                  <a:schemeClr val="bg1">
                    <a:lumMod val="50000"/>
                  </a:schemeClr>
                </a:solidFill>
                <a:latin typeface="Pluto Bold" panose="020B0803020203060204" pitchFamily="34" charset="0"/>
              </a:rPr>
              <a:t>Línea de Tiempo</a:t>
            </a:r>
          </a:p>
          <a:p>
            <a:pPr algn="ctr"/>
            <a:r>
              <a:rPr lang="es-HN" sz="3200" dirty="0">
                <a:solidFill>
                  <a:schemeClr val="bg1">
                    <a:lumMod val="50000"/>
                  </a:schemeClr>
                </a:solidFill>
                <a:latin typeface="Pluto Bold" panose="020B0803020203060204" pitchFamily="34" charset="0"/>
              </a:rPr>
              <a:t>Formulación Presupuestaria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9E65ABE-F2B3-2496-B90D-28FDC0CA05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8079" y="5375943"/>
            <a:ext cx="862477" cy="828018"/>
          </a:xfrm>
          <a:prstGeom prst="rect">
            <a:avLst/>
          </a:prstGeom>
        </p:spPr>
      </p:pic>
      <p:pic>
        <p:nvPicPr>
          <p:cNvPr id="2" name="DIAPOSITIVA 1.wav">
            <a:hlinkClick r:id="" action="ppaction://media"/>
            <a:extLst>
              <a:ext uri="{FF2B5EF4-FFF2-40B4-BE49-F238E27FC236}">
                <a16:creationId xmlns:a16="http://schemas.microsoft.com/office/drawing/2014/main" id="{C474A88B-168A-CF63-A50C-993083C473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40978" y="524050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7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860"/>
    </mc:Choice>
    <mc:Fallback xmlns="">
      <p:transition spd="slow" advClick="0" advTm="8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B78C8B9B-5AB6-DC4B-A075-CD7713B4133D}"/>
              </a:ext>
            </a:extLst>
          </p:cNvPr>
          <p:cNvSpPr/>
          <p:nvPr/>
        </p:nvSpPr>
        <p:spPr>
          <a:xfrm>
            <a:off x="0" y="94891"/>
            <a:ext cx="12192000" cy="1024870"/>
          </a:xfrm>
          <a:prstGeom prst="rect">
            <a:avLst/>
          </a:prstGeom>
          <a:solidFill>
            <a:srgbClr val="383838"/>
          </a:solidFill>
          <a:ln>
            <a:solidFill>
              <a:srgbClr val="3F3F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4DA7BEE-BF0B-646B-44BB-268DB9E215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0969" y="251832"/>
            <a:ext cx="906232" cy="759275"/>
          </a:xfrm>
          <a:prstGeom prst="rect">
            <a:avLst/>
          </a:prstGeom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857CD117-E39B-A2FD-93F4-B1ECFADAD6F4}"/>
              </a:ext>
            </a:extLst>
          </p:cNvPr>
          <p:cNvGrpSpPr/>
          <p:nvPr/>
        </p:nvGrpSpPr>
        <p:grpSpPr>
          <a:xfrm>
            <a:off x="304799" y="422660"/>
            <a:ext cx="1986965" cy="369332"/>
            <a:chOff x="448574" y="751299"/>
            <a:chExt cx="1986965" cy="369332"/>
          </a:xfrm>
        </p:grpSpPr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F22D9502-3095-14DF-CEDB-4180FB40B818}"/>
                </a:ext>
              </a:extLst>
            </p:cNvPr>
            <p:cNvSpPr txBox="1"/>
            <p:nvPr/>
          </p:nvSpPr>
          <p:spPr>
            <a:xfrm>
              <a:off x="448574" y="751299"/>
              <a:ext cx="1932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HN" b="1" dirty="0">
                  <a:solidFill>
                    <a:schemeClr val="bg1"/>
                  </a:solidFill>
                  <a:cs typeface="Angsana New" panose="020B0502040204020203" pitchFamily="18" charset="-34"/>
                </a:rPr>
                <a:t>www.sefin.gob.hn</a:t>
              </a:r>
            </a:p>
          </p:txBody>
        </p:sp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A665A384-ED9A-DC07-593C-3C17589599F4}"/>
                </a:ext>
              </a:extLst>
            </p:cNvPr>
            <p:cNvSpPr/>
            <p:nvPr/>
          </p:nvSpPr>
          <p:spPr>
            <a:xfrm>
              <a:off x="2327539" y="761998"/>
              <a:ext cx="108000" cy="10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9031956C-3529-8842-B470-E2AAFE8E4579}"/>
                </a:ext>
              </a:extLst>
            </p:cNvPr>
            <p:cNvSpPr/>
            <p:nvPr/>
          </p:nvSpPr>
          <p:spPr>
            <a:xfrm>
              <a:off x="2327539" y="1011763"/>
              <a:ext cx="108000" cy="10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</p:grpSp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7A645BE0-EC73-DE40-365D-FEE280D150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6357767"/>
              </p:ext>
            </p:extLst>
          </p:nvPr>
        </p:nvGraphicFramePr>
        <p:xfrm>
          <a:off x="2260429" y="1914580"/>
          <a:ext cx="70079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A2D99515-284F-D541-F6E3-C749F6C88832}"/>
              </a:ext>
            </a:extLst>
          </p:cNvPr>
          <p:cNvSpPr txBox="1"/>
          <p:nvPr/>
        </p:nvSpPr>
        <p:spPr>
          <a:xfrm>
            <a:off x="2018589" y="3253938"/>
            <a:ext cx="193467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Pluto Light" panose="020B0303020203060204" pitchFamily="34" charset="0"/>
              </a:rPr>
              <a:t>Actividades </a:t>
            </a:r>
            <a:r>
              <a:rPr lang="es-ES" sz="1600" dirty="0">
                <a:latin typeface="Pluto Light" panose="020B0303020203060204" pitchFamily="34" charset="0"/>
              </a:rPr>
              <a:t>Preparatorias</a:t>
            </a:r>
            <a:endParaRPr lang="es-HN" dirty="0">
              <a:latin typeface="Pluto Light" panose="020B030302020306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39FC4FF-0A22-289E-A835-DE174C77E7FE}"/>
              </a:ext>
            </a:extLst>
          </p:cNvPr>
          <p:cNvSpPr txBox="1"/>
          <p:nvPr/>
        </p:nvSpPr>
        <p:spPr>
          <a:xfrm>
            <a:off x="3873212" y="2076428"/>
            <a:ext cx="19346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Pluto Light" panose="020B0303020203060204" pitchFamily="34" charset="0"/>
              </a:rPr>
              <a:t>Elaboración de LPP, Disposiciones y Techos Presupuestarios </a:t>
            </a:r>
            <a:endParaRPr lang="es-HN" sz="1600" dirty="0">
              <a:latin typeface="Pluto Light" panose="020B030302020306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FD6527AB-835D-C1F2-208A-1EEBB17347A8}"/>
              </a:ext>
            </a:extLst>
          </p:cNvPr>
          <p:cNvSpPr txBox="1"/>
          <p:nvPr/>
        </p:nvSpPr>
        <p:spPr>
          <a:xfrm>
            <a:off x="2260429" y="311439"/>
            <a:ext cx="876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Pluto Regular" panose="020B0503020203060204" pitchFamily="34" charset="0"/>
              </a:rPr>
              <a:t>Línea de Tiempo Formulación Presupuestaria</a:t>
            </a:r>
            <a:endParaRPr lang="es-HN" sz="2400" b="1" dirty="0">
              <a:solidFill>
                <a:schemeClr val="bg1"/>
              </a:solidFill>
              <a:latin typeface="Pluto Regular" panose="020B0503020203060204" pitchFamily="34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01D1132-CADB-1CC0-6686-526F470A6E63}"/>
              </a:ext>
            </a:extLst>
          </p:cNvPr>
          <p:cNvSpPr txBox="1"/>
          <p:nvPr/>
        </p:nvSpPr>
        <p:spPr>
          <a:xfrm>
            <a:off x="5727835" y="2144698"/>
            <a:ext cx="1934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Pluto Light" panose="020B0303020203060204" pitchFamily="34" charset="0"/>
              </a:rPr>
              <a:t>Formulación</a:t>
            </a:r>
          </a:p>
          <a:p>
            <a:pPr algn="ctr"/>
            <a:r>
              <a:rPr lang="es-ES" sz="1600" dirty="0">
                <a:latin typeface="Pluto Light" panose="020B0303020203060204" pitchFamily="34" charset="0"/>
              </a:rPr>
              <a:t> de Anteproyectos</a:t>
            </a:r>
            <a:endParaRPr lang="es-HN" sz="1600" dirty="0">
              <a:latin typeface="Pluto Light" panose="020B030302020306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2F60DC8-0BD9-97FA-D1CE-A8EE9578CBBA}"/>
              </a:ext>
            </a:extLst>
          </p:cNvPr>
          <p:cNvSpPr txBox="1"/>
          <p:nvPr/>
        </p:nvSpPr>
        <p:spPr>
          <a:xfrm>
            <a:off x="7662510" y="1236757"/>
            <a:ext cx="1732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Pluto Light" panose="020B0303020203060204" pitchFamily="34" charset="0"/>
              </a:rPr>
              <a:t>Entrega al Congreso Nacional  Proyecto de Presupuesto</a:t>
            </a:r>
            <a:endParaRPr lang="es-HN" sz="1600" dirty="0">
              <a:latin typeface="Pluto Light" panose="020B030302020306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A5CF6E8-1552-C0CC-C564-CB4722966C23}"/>
              </a:ext>
            </a:extLst>
          </p:cNvPr>
          <p:cNvSpPr txBox="1"/>
          <p:nvPr/>
        </p:nvSpPr>
        <p:spPr>
          <a:xfrm>
            <a:off x="6589258" y="3608700"/>
            <a:ext cx="395256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1600" dirty="0">
              <a:latin typeface="Pluto Light" panose="020B030302020306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sz="1200" dirty="0">
                <a:latin typeface="Pluto Light" panose="020B0303020203060204" pitchFamily="34" charset="0"/>
              </a:rPr>
              <a:t>30 días para formular los Anteproyectos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ES" sz="1200" dirty="0">
              <a:latin typeface="Pluto Light" panose="020B030302020306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sz="1200" dirty="0">
                <a:latin typeface="Pluto Light" panose="020B0303020203060204" pitchFamily="34" charset="0"/>
              </a:rPr>
              <a:t>15 días para analizar y ajustar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ES" sz="1200" dirty="0">
              <a:latin typeface="Pluto Light" panose="020B030302020306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sz="1200" dirty="0">
                <a:latin typeface="Pluto Light" panose="020B0303020203060204" pitchFamily="34" charset="0"/>
              </a:rPr>
              <a:t>15 días para preparar el Proyecto de Presupuesto General de Ingresos y Egresos de la República y el Mediano Plazo</a:t>
            </a:r>
            <a:endParaRPr lang="es-HN" sz="1200" dirty="0">
              <a:latin typeface="Pluto Light" panose="020B0303020203060204" pitchFamily="34" charset="0"/>
            </a:endParaRPr>
          </a:p>
        </p:txBody>
      </p:sp>
      <p:pic>
        <p:nvPicPr>
          <p:cNvPr id="2" name="DIAPOSITIVA 2.wav">
            <a:hlinkClick r:id="" action="ppaction://media"/>
            <a:extLst>
              <a:ext uri="{FF2B5EF4-FFF2-40B4-BE49-F238E27FC236}">
                <a16:creationId xmlns:a16="http://schemas.microsoft.com/office/drawing/2014/main" id="{C66B05B9-B88D-A636-F603-AB31E1921A8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621285" y="5647186"/>
            <a:ext cx="812800" cy="812800"/>
          </a:xfrm>
          <a:prstGeom prst="rect">
            <a:avLst/>
          </a:prstGeom>
        </p:spPr>
      </p:pic>
      <p:pic>
        <p:nvPicPr>
          <p:cNvPr id="3" name="Picture 2" descr="A black and white logo&#10;&#10;Description automatically generated">
            <a:extLst>
              <a:ext uri="{FF2B5EF4-FFF2-40B4-BE49-F238E27FC236}">
                <a16:creationId xmlns:a16="http://schemas.microsoft.com/office/drawing/2014/main" id="{8695525B-B427-D90F-494B-F80E52A4492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685" y="115088"/>
            <a:ext cx="1057689" cy="10248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538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760"/>
    </mc:Choice>
    <mc:Fallback xmlns="">
      <p:transition spd="slow" advTm="184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7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Graphic spid="10" grpId="0">
        <p:bldAsOne/>
      </p:bldGraphic>
      <p:bldP spid="11" grpId="0"/>
      <p:bldP spid="12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3">
            <a:extLst>
              <a:ext uri="{FF2B5EF4-FFF2-40B4-BE49-F238E27FC236}">
                <a16:creationId xmlns:a16="http://schemas.microsoft.com/office/drawing/2014/main" id="{0E7E5C7A-4350-8A48-5248-F549E6F12C11}"/>
              </a:ext>
            </a:extLst>
          </p:cNvPr>
          <p:cNvSpPr/>
          <p:nvPr/>
        </p:nvSpPr>
        <p:spPr>
          <a:xfrm>
            <a:off x="0" y="94891"/>
            <a:ext cx="12192000" cy="1024870"/>
          </a:xfrm>
          <a:prstGeom prst="rect">
            <a:avLst/>
          </a:prstGeom>
          <a:solidFill>
            <a:srgbClr val="383838"/>
          </a:solidFill>
          <a:ln>
            <a:solidFill>
              <a:srgbClr val="3F3F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pic>
        <p:nvPicPr>
          <p:cNvPr id="18" name="Imagen 4">
            <a:extLst>
              <a:ext uri="{FF2B5EF4-FFF2-40B4-BE49-F238E27FC236}">
                <a16:creationId xmlns:a16="http://schemas.microsoft.com/office/drawing/2014/main" id="{A9BA1058-16E7-8BFE-D90E-CC6A20524A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0969" y="251832"/>
            <a:ext cx="906232" cy="75927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F682889-4375-8E17-E710-E18EA26A6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0156" y="6138746"/>
            <a:ext cx="640823" cy="678518"/>
          </a:xfrm>
          <a:prstGeom prst="rect">
            <a:avLst/>
          </a:prstGeom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A2D5CE2F-3326-1D85-F430-4D13AA744910}"/>
              </a:ext>
            </a:extLst>
          </p:cNvPr>
          <p:cNvCxnSpPr/>
          <p:nvPr/>
        </p:nvCxnSpPr>
        <p:spPr>
          <a:xfrm>
            <a:off x="1271281" y="6123859"/>
            <a:ext cx="9428672" cy="0"/>
          </a:xfrm>
          <a:prstGeom prst="line">
            <a:avLst/>
          </a:prstGeom>
          <a:ln w="19050">
            <a:solidFill>
              <a:srgbClr val="51C6D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5FF3E575-1DC6-8289-47A8-224C5E0F7C47}"/>
              </a:ext>
            </a:extLst>
          </p:cNvPr>
          <p:cNvSpPr txBox="1"/>
          <p:nvPr/>
        </p:nvSpPr>
        <p:spPr>
          <a:xfrm>
            <a:off x="3507468" y="2335487"/>
            <a:ext cx="48461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HN" sz="2800" dirty="0">
                <a:solidFill>
                  <a:schemeClr val="bg1">
                    <a:lumMod val="50000"/>
                  </a:schemeClr>
                </a:solidFill>
                <a:latin typeface="Pluto Bold" panose="020B0803020203060204" pitchFamily="34" charset="0"/>
              </a:rPr>
              <a:t>Gracias por su Atención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79F6278-27AC-85D8-181A-BBE3475BD7F6}"/>
              </a:ext>
            </a:extLst>
          </p:cNvPr>
          <p:cNvSpPr txBox="1"/>
          <p:nvPr/>
        </p:nvSpPr>
        <p:spPr>
          <a:xfrm>
            <a:off x="822961" y="3521786"/>
            <a:ext cx="11064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HN" sz="2800" b="1" dirty="0">
                <a:latin typeface="Pluto Light" panose="020B0303020203060204" pitchFamily="34" charset="0"/>
              </a:rPr>
              <a:t>https://</a:t>
            </a:r>
            <a:r>
              <a:rPr lang="es-HN" sz="2400" b="1" dirty="0">
                <a:latin typeface="Pluto Light" panose="020B0303020203060204" pitchFamily="34" charset="0"/>
              </a:rPr>
              <a:t>www</a:t>
            </a:r>
            <a:r>
              <a:rPr lang="es-HN" sz="2800" b="1" dirty="0">
                <a:latin typeface="Pluto Light" panose="020B0303020203060204" pitchFamily="34" charset="0"/>
              </a:rPr>
              <a:t>.sefin.gob.hn/formulacion-y-aprobacion/</a:t>
            </a: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B52AFCA5-6170-1D20-4413-1587A44270A2}"/>
              </a:ext>
            </a:extLst>
          </p:cNvPr>
          <p:cNvGrpSpPr/>
          <p:nvPr/>
        </p:nvGrpSpPr>
        <p:grpSpPr>
          <a:xfrm>
            <a:off x="2183764" y="433359"/>
            <a:ext cx="108000" cy="357765"/>
            <a:chOff x="2327539" y="761998"/>
            <a:chExt cx="108000" cy="357765"/>
          </a:xfrm>
        </p:grpSpPr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9C13EB96-AF7A-4A42-9379-2E7AC7F66BAC}"/>
                </a:ext>
              </a:extLst>
            </p:cNvPr>
            <p:cNvSpPr/>
            <p:nvPr/>
          </p:nvSpPr>
          <p:spPr>
            <a:xfrm>
              <a:off x="2327539" y="761998"/>
              <a:ext cx="108000" cy="10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50D62E90-0026-6AE1-6E2E-4EF3736A1B58}"/>
                </a:ext>
              </a:extLst>
            </p:cNvPr>
            <p:cNvSpPr/>
            <p:nvPr/>
          </p:nvSpPr>
          <p:spPr>
            <a:xfrm>
              <a:off x="2327539" y="1011763"/>
              <a:ext cx="108000" cy="10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</p:grpSp>
      <p:grpSp>
        <p:nvGrpSpPr>
          <p:cNvPr id="3" name="Grupo 5">
            <a:extLst>
              <a:ext uri="{FF2B5EF4-FFF2-40B4-BE49-F238E27FC236}">
                <a16:creationId xmlns:a16="http://schemas.microsoft.com/office/drawing/2014/main" id="{9BC058D4-0C12-6512-13C0-E9C18970C339}"/>
              </a:ext>
            </a:extLst>
          </p:cNvPr>
          <p:cNvGrpSpPr/>
          <p:nvPr/>
        </p:nvGrpSpPr>
        <p:grpSpPr>
          <a:xfrm>
            <a:off x="304799" y="422660"/>
            <a:ext cx="1986965" cy="369332"/>
            <a:chOff x="448574" y="751299"/>
            <a:chExt cx="1986965" cy="369332"/>
          </a:xfrm>
        </p:grpSpPr>
        <p:sp>
          <p:nvSpPr>
            <p:cNvPr id="14" name="CuadroTexto 6">
              <a:extLst>
                <a:ext uri="{FF2B5EF4-FFF2-40B4-BE49-F238E27FC236}">
                  <a16:creationId xmlns:a16="http://schemas.microsoft.com/office/drawing/2014/main" id="{711DA168-D675-2DBC-5FE3-1CD6E13423BF}"/>
                </a:ext>
              </a:extLst>
            </p:cNvPr>
            <p:cNvSpPr txBox="1"/>
            <p:nvPr/>
          </p:nvSpPr>
          <p:spPr>
            <a:xfrm>
              <a:off x="448574" y="751299"/>
              <a:ext cx="1932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HN" b="1" dirty="0">
                  <a:solidFill>
                    <a:schemeClr val="bg1"/>
                  </a:solidFill>
                  <a:cs typeface="Angsana New" panose="020B0502040204020203" pitchFamily="18" charset="-34"/>
                </a:rPr>
                <a:t>www.sefin.gob.hn</a:t>
              </a:r>
            </a:p>
          </p:txBody>
        </p:sp>
        <p:sp>
          <p:nvSpPr>
            <p:cNvPr id="15" name="Rectángulo 7">
              <a:extLst>
                <a:ext uri="{FF2B5EF4-FFF2-40B4-BE49-F238E27FC236}">
                  <a16:creationId xmlns:a16="http://schemas.microsoft.com/office/drawing/2014/main" id="{9B9C481E-8FD7-4BDB-952B-DE48A5C602AC}"/>
                </a:ext>
              </a:extLst>
            </p:cNvPr>
            <p:cNvSpPr/>
            <p:nvPr/>
          </p:nvSpPr>
          <p:spPr>
            <a:xfrm>
              <a:off x="2327539" y="761998"/>
              <a:ext cx="108000" cy="10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16" name="Rectángulo 8">
              <a:extLst>
                <a:ext uri="{FF2B5EF4-FFF2-40B4-BE49-F238E27FC236}">
                  <a16:creationId xmlns:a16="http://schemas.microsoft.com/office/drawing/2014/main" id="{E1EA90A3-F593-835D-9883-C8BBE7D47BF7}"/>
                </a:ext>
              </a:extLst>
            </p:cNvPr>
            <p:cNvSpPr/>
            <p:nvPr/>
          </p:nvSpPr>
          <p:spPr>
            <a:xfrm>
              <a:off x="2327539" y="1011763"/>
              <a:ext cx="108000" cy="10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</p:grpSp>
      <p:pic>
        <p:nvPicPr>
          <p:cNvPr id="17" name="Picture 16" descr="A black and white logo&#10;&#10;Description automatically generated">
            <a:extLst>
              <a:ext uri="{FF2B5EF4-FFF2-40B4-BE49-F238E27FC236}">
                <a16:creationId xmlns:a16="http://schemas.microsoft.com/office/drawing/2014/main" id="{F12E09AB-89FA-6934-55B6-D7C8C3CEF6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0748" y="115088"/>
            <a:ext cx="1057689" cy="1024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71"/>
    </mc:Choice>
    <mc:Fallback xmlns="">
      <p:transition spd="slow" advTm="7271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9|17.2|81.5|35.4|14.3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104</Words>
  <Application>Microsoft Office PowerPoint</Application>
  <PresentationFormat>Widescreen</PresentationFormat>
  <Paragraphs>22</Paragraphs>
  <Slides>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Angsana New</vt:lpstr>
      <vt:lpstr>Arial</vt:lpstr>
      <vt:lpstr>Calibri</vt:lpstr>
      <vt:lpstr>Calibri Light</vt:lpstr>
      <vt:lpstr>Pluto Bold</vt:lpstr>
      <vt:lpstr>Pluto Light</vt:lpstr>
      <vt:lpstr>Pluto Regular</vt:lpstr>
      <vt:lpstr>Wingdings</vt:lpstr>
      <vt:lpstr>Tema de Office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DGP</dc:creator>
  <cp:lastModifiedBy>Misael Campos Carias</cp:lastModifiedBy>
  <cp:revision>9</cp:revision>
  <dcterms:created xsi:type="dcterms:W3CDTF">2023-05-10T21:19:23Z</dcterms:created>
  <dcterms:modified xsi:type="dcterms:W3CDTF">2024-06-22T00:04:16Z</dcterms:modified>
</cp:coreProperties>
</file>