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11"/>
  </p:notesMasterIdLst>
  <p:sldIdLst>
    <p:sldId id="256" r:id="rId2"/>
    <p:sldId id="264" r:id="rId3"/>
    <p:sldId id="276" r:id="rId4"/>
    <p:sldId id="266" r:id="rId5"/>
    <p:sldId id="281" r:id="rId6"/>
    <p:sldId id="279" r:id="rId7"/>
    <p:sldId id="274" r:id="rId8"/>
    <p:sldId id="280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B5D9"/>
    <a:srgbClr val="383838"/>
    <a:srgbClr val="A48A64"/>
    <a:srgbClr val="9B6D8F"/>
    <a:srgbClr val="949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429B95-F21E-4BBD-BB56-1921CF0A3156}" v="3" dt="2024-06-21T22:45:11.4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65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ndy Maria Sanchez Pineda" userId="d2df28d3-d8ee-4e53-a00d-5035c98b1c8d" providerId="ADAL" clId="{44540CBC-5A6D-4515-BC20-586C9D5D68B0}"/>
    <pc:docChg chg="modSld">
      <pc:chgData name="Sindy Maria Sanchez Pineda" userId="d2df28d3-d8ee-4e53-a00d-5035c98b1c8d" providerId="ADAL" clId="{44540CBC-5A6D-4515-BC20-586C9D5D68B0}" dt="2023-06-12T17:53:48.635" v="28"/>
      <pc:docMkLst>
        <pc:docMk/>
      </pc:docMkLst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1004034256" sldId="256"/>
        </pc:sldMkLst>
        <pc:picChg chg="add del mod ord">
          <ac:chgData name="Sindy Maria Sanchez Pineda" userId="d2df28d3-d8ee-4e53-a00d-5035c98b1c8d" providerId="ADAL" clId="{44540CBC-5A6D-4515-BC20-586C9D5D68B0}" dt="2023-06-12T17:42:12.124" v="21"/>
          <ac:picMkLst>
            <pc:docMk/>
            <pc:sldMk cId="1004034256" sldId="256"/>
            <ac:picMk id="4" creationId="{1B467EB9-186F-029D-F585-C39A9D074FC4}"/>
          </ac:picMkLst>
        </pc:picChg>
        <pc:picChg chg="add del mod">
          <ac:chgData name="Sindy Maria Sanchez Pineda" userId="d2df28d3-d8ee-4e53-a00d-5035c98b1c8d" providerId="ADAL" clId="{44540CBC-5A6D-4515-BC20-586C9D5D68B0}" dt="2023-06-12T17:42:19.943" v="23"/>
          <ac:picMkLst>
            <pc:docMk/>
            <pc:sldMk cId="1004034256" sldId="256"/>
            <ac:picMk id="7" creationId="{7FB76273-5964-914C-B683-5325FE964B9F}"/>
          </ac:picMkLst>
        </pc:picChg>
        <pc:picChg chg="add del mod">
          <ac:chgData name="Sindy Maria Sanchez Pineda" userId="d2df28d3-d8ee-4e53-a00d-5035c98b1c8d" providerId="ADAL" clId="{44540CBC-5A6D-4515-BC20-586C9D5D68B0}" dt="2023-06-09T19:16:45.819" v="1"/>
          <ac:picMkLst>
            <pc:docMk/>
            <pc:sldMk cId="1004034256" sldId="256"/>
            <ac:picMk id="7" creationId="{A5751372-17F5-7D40-A58E-2473C9C01E35}"/>
          </ac:picMkLst>
        </pc:picChg>
        <pc:picChg chg="add del mod ord">
          <ac:chgData name="Sindy Maria Sanchez Pineda" userId="d2df28d3-d8ee-4e53-a00d-5035c98b1c8d" providerId="ADAL" clId="{44540CBC-5A6D-4515-BC20-586C9D5D68B0}" dt="2023-06-12T17:42:50.681" v="24"/>
          <ac:picMkLst>
            <pc:docMk/>
            <pc:sldMk cId="1004034256" sldId="256"/>
            <ac:picMk id="10" creationId="{B39EF9F6-947F-3A73-5BB9-B53774245991}"/>
          </ac:picMkLst>
        </pc:picChg>
        <pc:picChg chg="add del mod">
          <ac:chgData name="Sindy Maria Sanchez Pineda" userId="d2df28d3-d8ee-4e53-a00d-5035c98b1c8d" providerId="ADAL" clId="{44540CBC-5A6D-4515-BC20-586C9D5D68B0}" dt="2023-06-12T17:43:09.972" v="27"/>
          <ac:picMkLst>
            <pc:docMk/>
            <pc:sldMk cId="1004034256" sldId="256"/>
            <ac:picMk id="11" creationId="{E5FE0B0C-66D8-1D87-77C7-4C450216F027}"/>
          </ac:picMkLst>
        </pc:picChg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1004034256" sldId="256"/>
            <ac:picMk id="13" creationId="{C5044FDA-D5DD-4244-0760-4D730D9E7002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1004034256" sldId="256"/>
            <ac:picMk id="14" creationId="{99791CE2-D9C8-A4EE-546A-24A53E130F12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1004034256" sldId="256"/>
            <ac:picMk id="15" creationId="{8C915B40-8B8E-8961-5EC8-5B0F041DEA64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480861893" sldId="262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480861893" sldId="262"/>
            <ac:picMk id="2" creationId="{D6920E8B-FFE6-770F-2145-2C44C28111D8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480861893" sldId="262"/>
            <ac:picMk id="5" creationId="{A0788491-ACE1-0ECC-8C11-BD7460432463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480861893" sldId="262"/>
            <ac:picMk id="6" creationId="{C6F99898-4A74-7CB8-7AEA-7F5B19E02887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4093449694" sldId="263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4093449694" sldId="263"/>
            <ac:picMk id="14" creationId="{57DD07E8-32E8-19F3-BCD2-EC3CD5ACC65B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4093449694" sldId="263"/>
            <ac:picMk id="16" creationId="{7CD12BA9-25C8-BB4D-5FA9-35E630FD2F28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4093449694" sldId="263"/>
            <ac:picMk id="17" creationId="{E99DE3B6-0C67-8D4F-0FDC-8E8B8DF10626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567019447" sldId="264"/>
        </pc:sldMkLst>
        <pc:picChg chg="add del mod ord">
          <ac:chgData name="Sindy Maria Sanchez Pineda" userId="d2df28d3-d8ee-4e53-a00d-5035c98b1c8d" providerId="ADAL" clId="{44540CBC-5A6D-4515-BC20-586C9D5D68B0}" dt="2023-06-12T17:42:50.681" v="24"/>
          <ac:picMkLst>
            <pc:docMk/>
            <pc:sldMk cId="567019447" sldId="264"/>
            <ac:picMk id="5" creationId="{59BC2100-952E-D3FB-DF13-542574C94750}"/>
          </ac:picMkLst>
        </pc:picChg>
        <pc:picChg chg="add del mod">
          <ac:chgData name="Sindy Maria Sanchez Pineda" userId="d2df28d3-d8ee-4e53-a00d-5035c98b1c8d" providerId="ADAL" clId="{44540CBC-5A6D-4515-BC20-586C9D5D68B0}" dt="2023-06-12T17:43:09.972" v="27"/>
          <ac:picMkLst>
            <pc:docMk/>
            <pc:sldMk cId="567019447" sldId="264"/>
            <ac:picMk id="6" creationId="{1A5195A5-5C9E-E2AF-6B3F-B6B0B3125C0F}"/>
          </ac:picMkLst>
        </pc:picChg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567019447" sldId="264"/>
            <ac:picMk id="20" creationId="{9284EE41-ECE2-56AC-41F0-D2213B769EBC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567019447" sldId="264"/>
            <ac:picMk id="21" creationId="{5CE71D48-4B67-5AC8-1730-089CD9C9DF9B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567019447" sldId="264"/>
            <ac:picMk id="34" creationId="{90C53746-2980-B4CD-99EF-8F811D530BDE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1095019974" sldId="266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1095019974" sldId="266"/>
            <ac:picMk id="3" creationId="{C421893B-E714-E3E3-C4EB-3BA072F4C235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1095019974" sldId="266"/>
            <ac:picMk id="6" creationId="{6FDF33CA-63CB-BA82-BF07-DCED4F76C449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1095019974" sldId="266"/>
            <ac:picMk id="12" creationId="{531CF41E-AEE6-81F8-F6C2-786013934284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3261083590" sldId="274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3261083590" sldId="274"/>
            <ac:picMk id="2" creationId="{75003B84-8C39-753D-8217-18CE8960E562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3261083590" sldId="274"/>
            <ac:picMk id="3" creationId="{8E77CD0E-9287-BCED-EADF-144440333C5C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3261083590" sldId="274"/>
            <ac:picMk id="12" creationId="{4C6CD739-32D0-49D1-B07F-0563DA0C4D16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708984604" sldId="275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708984604" sldId="275"/>
            <ac:picMk id="4" creationId="{869E9A96-FCED-2314-C3CE-9E7863B8CEAF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708984604" sldId="275"/>
            <ac:picMk id="5" creationId="{D9B01B28-A61D-98AD-3520-24ED9D997C78}"/>
          </ac:picMkLst>
        </pc:picChg>
        <pc:picChg chg="add del mod">
          <ac:chgData name="Sindy Maria Sanchez Pineda" userId="d2df28d3-d8ee-4e53-a00d-5035c98b1c8d" providerId="ADAL" clId="{44540CBC-5A6D-4515-BC20-586C9D5D68B0}" dt="2023-06-09T19:38:55.298" v="3"/>
          <ac:picMkLst>
            <pc:docMk/>
            <pc:sldMk cId="708984604" sldId="275"/>
            <ac:picMk id="8" creationId="{F57CD988-8FE2-040F-2330-06F3FB834FB4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708984604" sldId="275"/>
            <ac:picMk id="15" creationId="{3DF66347-7A61-B349-2CFF-9D01FA463BAC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2341981564" sldId="276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2341981564" sldId="276"/>
            <ac:picMk id="4" creationId="{38ACAA39-DCE8-CEF2-190B-D786FE29E618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2341981564" sldId="276"/>
            <ac:picMk id="5" creationId="{514D1CA2-1289-8BCC-480E-BAAA4F6E4973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2341981564" sldId="276"/>
            <ac:picMk id="6" creationId="{2C56B962-64CA-2C1E-0827-F1BA81ED6234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2053297905" sldId="277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2053297905" sldId="277"/>
            <ac:picMk id="3" creationId="{B04E8FCC-91A8-2F8E-1FAC-B4168340CF6B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2053297905" sldId="277"/>
            <ac:picMk id="4" creationId="{1875EEF8-41D7-1F19-D36B-82D4B19D098D}"/>
          </ac:picMkLst>
        </pc:picChg>
        <pc:picChg chg="add del mod">
          <ac:chgData name="Sindy Maria Sanchez Pineda" userId="d2df28d3-d8ee-4e53-a00d-5035c98b1c8d" providerId="ADAL" clId="{44540CBC-5A6D-4515-BC20-586C9D5D68B0}" dt="2023-06-09T19:41:08.132" v="5"/>
          <ac:picMkLst>
            <pc:docMk/>
            <pc:sldMk cId="2053297905" sldId="277"/>
            <ac:picMk id="6" creationId="{FE7427E6-4C9F-6597-EE92-BBED7BF82061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2053297905" sldId="277"/>
            <ac:picMk id="13" creationId="{1FC45B8A-020E-3DE6-ED68-FFDF5D3CD5CE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3898567488" sldId="278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3898567488" sldId="278"/>
            <ac:picMk id="2" creationId="{0CB2BEF8-EF95-8FB3-8BAC-2702FE06C2F6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3898567488" sldId="278"/>
            <ac:picMk id="3" creationId="{C6C7405E-1562-F98A-5227-14CC2D7A8896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3898567488" sldId="278"/>
            <ac:picMk id="4" creationId="{6D1D403F-E258-7581-B638-2F56D6AD51F3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4174143583" sldId="279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4174143583" sldId="279"/>
            <ac:picMk id="3" creationId="{427006F3-22E1-DF6C-0FB9-15A4798B4CC3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4174143583" sldId="279"/>
            <ac:picMk id="6" creationId="{6D490007-95D0-45ED-D9B1-C0F5EAF76017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4174143583" sldId="279"/>
            <ac:picMk id="12" creationId="{0BF281EA-EBF3-A207-49C6-F8017EC84FE5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3451500881" sldId="280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3451500881" sldId="280"/>
            <ac:picMk id="2" creationId="{22F52625-6D6E-5B89-CC3F-7B7353DBA419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3451500881" sldId="280"/>
            <ac:picMk id="3" creationId="{E22F3252-42CB-5E6C-2E6D-5C471D3110F8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3451500881" sldId="280"/>
            <ac:picMk id="10" creationId="{147BD3D4-DA27-60FA-8F27-865358311E61}"/>
          </ac:picMkLst>
        </pc:picChg>
      </pc:sldChg>
      <pc:sldChg chg="addSp delSp modSp mod modTransition modAnim">
        <pc:chgData name="Sindy Maria Sanchez Pineda" userId="d2df28d3-d8ee-4e53-a00d-5035c98b1c8d" providerId="ADAL" clId="{44540CBC-5A6D-4515-BC20-586C9D5D68B0}" dt="2023-06-12T17:53:48.635" v="28"/>
        <pc:sldMkLst>
          <pc:docMk/>
          <pc:sldMk cId="2022116993" sldId="281"/>
        </pc:sldMkLst>
        <pc:picChg chg="add del mod or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2022116993" sldId="281"/>
            <ac:picMk id="3" creationId="{9FCF7B0A-47CF-9DC2-4566-E59F72243A6C}"/>
          </ac:picMkLst>
        </pc:picChg>
        <pc:picChg chg="add mod">
          <ac:chgData name="Sindy Maria Sanchez Pineda" userId="d2df28d3-d8ee-4e53-a00d-5035c98b1c8d" providerId="ADAL" clId="{44540CBC-5A6D-4515-BC20-586C9D5D68B0}" dt="2023-06-12T17:53:48.635" v="28"/>
          <ac:picMkLst>
            <pc:docMk/>
            <pc:sldMk cId="2022116993" sldId="281"/>
            <ac:picMk id="5" creationId="{906BCFAD-87DC-62DE-35C4-6802112203D5}"/>
          </ac:picMkLst>
        </pc:picChg>
        <pc:picChg chg="add del mod">
          <ac:chgData name="Sindy Maria Sanchez Pineda" userId="d2df28d3-d8ee-4e53-a00d-5035c98b1c8d" providerId="ADAL" clId="{44540CBC-5A6D-4515-BC20-586C9D5D68B0}" dt="2023-06-12T17:41:38.675" v="20"/>
          <ac:picMkLst>
            <pc:docMk/>
            <pc:sldMk cId="2022116993" sldId="281"/>
            <ac:picMk id="8" creationId="{355F31DE-AEF9-FF9F-D631-2D7ED3AF368A}"/>
          </ac:picMkLst>
        </pc:picChg>
      </pc:sldChg>
    </pc:docChg>
  </pc:docChgLst>
  <pc:docChgLst>
    <pc:chgData name="Sindy Maria Sanchez Pineda" userId="d2df28d3-d8ee-4e53-a00d-5035c98b1c8d" providerId="ADAL" clId="{F9429B95-F21E-4BBD-BB56-1921CF0A3156}"/>
    <pc:docChg chg="custSel modSld">
      <pc:chgData name="Sindy Maria Sanchez Pineda" userId="d2df28d3-d8ee-4e53-a00d-5035c98b1c8d" providerId="ADAL" clId="{F9429B95-F21E-4BBD-BB56-1921CF0A3156}" dt="2024-06-21T22:45:54.297" v="78" actId="1038"/>
      <pc:docMkLst>
        <pc:docMk/>
      </pc:docMkLst>
      <pc:sldChg chg="addSp delSp modSp mod delAnim">
        <pc:chgData name="Sindy Maria Sanchez Pineda" userId="d2df28d3-d8ee-4e53-a00d-5035c98b1c8d" providerId="ADAL" clId="{F9429B95-F21E-4BBD-BB56-1921CF0A3156}" dt="2024-06-21T22:45:54.297" v="78" actId="1038"/>
        <pc:sldMkLst>
          <pc:docMk/>
          <pc:sldMk cId="4174143583" sldId="279"/>
        </pc:sldMkLst>
        <pc:spChg chg="add del mod">
          <ac:chgData name="Sindy Maria Sanchez Pineda" userId="d2df28d3-d8ee-4e53-a00d-5035c98b1c8d" providerId="ADAL" clId="{F9429B95-F21E-4BBD-BB56-1921CF0A3156}" dt="2024-06-21T22:44:52.575" v="29" actId="478"/>
          <ac:spMkLst>
            <pc:docMk/>
            <pc:sldMk cId="4174143583" sldId="279"/>
            <ac:spMk id="3" creationId="{AF0E2547-3670-2875-E00E-A134C763B12A}"/>
          </ac:spMkLst>
        </pc:spChg>
        <pc:graphicFrameChg chg="del mod">
          <ac:chgData name="Sindy Maria Sanchez Pineda" userId="d2df28d3-d8ee-4e53-a00d-5035c98b1c8d" providerId="ADAL" clId="{F9429B95-F21E-4BBD-BB56-1921CF0A3156}" dt="2024-06-21T22:45:08.867" v="31" actId="478"/>
          <ac:graphicFrameMkLst>
            <pc:docMk/>
            <pc:sldMk cId="4174143583" sldId="279"/>
            <ac:graphicFrameMk id="5" creationId="{00000000-0000-0000-0000-000000000000}"/>
          </ac:graphicFrameMkLst>
        </pc:graphicFrameChg>
        <pc:picChg chg="add mod">
          <ac:chgData name="Sindy Maria Sanchez Pineda" userId="d2df28d3-d8ee-4e53-a00d-5035c98b1c8d" providerId="ADAL" clId="{F9429B95-F21E-4BBD-BB56-1921CF0A3156}" dt="2024-06-21T22:45:54.297" v="78" actId="1038"/>
          <ac:picMkLst>
            <pc:docMk/>
            <pc:sldMk cId="4174143583" sldId="279"/>
            <ac:picMk id="7" creationId="{C2213DBD-1C83-20CA-D83E-E8B07BEEF53C}"/>
          </ac:picMkLst>
        </pc:picChg>
      </pc:sldChg>
    </pc:docChg>
  </pc:docChgLst>
  <pc:docChgLst>
    <pc:chgData name="Sindy Maria Sanchez Pineda" userId="d2df28d3-d8ee-4e53-a00d-5035c98b1c8d" providerId="ADAL" clId="{B4543240-B160-434C-8D27-EB3C976847BF}"/>
    <pc:docChg chg="undo custSel addSld delSld modSld">
      <pc:chgData name="Sindy Maria Sanchez Pineda" userId="d2df28d3-d8ee-4e53-a00d-5035c98b1c8d" providerId="ADAL" clId="{B4543240-B160-434C-8D27-EB3C976847BF}" dt="2023-05-18T21:50:34" v="2635" actId="20577"/>
      <pc:docMkLst>
        <pc:docMk/>
      </pc:docMkLst>
      <pc:sldChg chg="modSp mod">
        <pc:chgData name="Sindy Maria Sanchez Pineda" userId="d2df28d3-d8ee-4e53-a00d-5035c98b1c8d" providerId="ADAL" clId="{B4543240-B160-434C-8D27-EB3C976847BF}" dt="2023-05-18T21:50:34" v="2635" actId="20577"/>
        <pc:sldMkLst>
          <pc:docMk/>
          <pc:sldMk cId="1004034256" sldId="256"/>
        </pc:sldMkLst>
        <pc:spChg chg="mod">
          <ac:chgData name="Sindy Maria Sanchez Pineda" userId="d2df28d3-d8ee-4e53-a00d-5035c98b1c8d" providerId="ADAL" clId="{B4543240-B160-434C-8D27-EB3C976847BF}" dt="2023-05-18T21:50:34" v="2635" actId="20577"/>
          <ac:spMkLst>
            <pc:docMk/>
            <pc:sldMk cId="1004034256" sldId="256"/>
            <ac:spMk id="3" creationId="{03FF8E91-3D6A-4BC6-D9CB-9CA54F712352}"/>
          </ac:spMkLst>
        </pc:spChg>
        <pc:spChg chg="mod">
          <ac:chgData name="Sindy Maria Sanchez Pineda" userId="d2df28d3-d8ee-4e53-a00d-5035c98b1c8d" providerId="ADAL" clId="{B4543240-B160-434C-8D27-EB3C976847BF}" dt="2023-05-10T22:01:42.992" v="380" actId="14100"/>
          <ac:spMkLst>
            <pc:docMk/>
            <pc:sldMk cId="1004034256" sldId="256"/>
            <ac:spMk id="5" creationId="{FDEAF1B0-28C4-55D5-57FD-E22C4437B266}"/>
          </ac:spMkLst>
        </pc:spChg>
        <pc:spChg chg="mod">
          <ac:chgData name="Sindy Maria Sanchez Pineda" userId="d2df28d3-d8ee-4e53-a00d-5035c98b1c8d" providerId="ADAL" clId="{B4543240-B160-434C-8D27-EB3C976847BF}" dt="2023-05-10T21:31:35.664" v="66" actId="20577"/>
          <ac:spMkLst>
            <pc:docMk/>
            <pc:sldMk cId="1004034256" sldId="256"/>
            <ac:spMk id="6" creationId="{D9B401CE-4FFB-9FE7-7582-7B51A5AE9BBD}"/>
          </ac:spMkLst>
        </pc:spChg>
      </pc:sldChg>
      <pc:sldChg chg="modSp mod">
        <pc:chgData name="Sindy Maria Sanchez Pineda" userId="d2df28d3-d8ee-4e53-a00d-5035c98b1c8d" providerId="ADAL" clId="{B4543240-B160-434C-8D27-EB3C976847BF}" dt="2023-05-18T21:34:06.035" v="2374" actId="6549"/>
        <pc:sldMkLst>
          <pc:docMk/>
          <pc:sldMk cId="4093449694" sldId="263"/>
        </pc:sldMkLst>
        <pc:spChg chg="mod">
          <ac:chgData name="Sindy Maria Sanchez Pineda" userId="d2df28d3-d8ee-4e53-a00d-5035c98b1c8d" providerId="ADAL" clId="{B4543240-B160-434C-8D27-EB3C976847BF}" dt="2023-05-10T22:10:28.933" v="429" actId="20577"/>
          <ac:spMkLst>
            <pc:docMk/>
            <pc:sldMk cId="4093449694" sldId="263"/>
            <ac:spMk id="2" creationId="{83826D5D-945D-4454-4615-7721F771DF59}"/>
          </ac:spMkLst>
        </pc:spChg>
        <pc:spChg chg="mod">
          <ac:chgData name="Sindy Maria Sanchez Pineda" userId="d2df28d3-d8ee-4e53-a00d-5035c98b1c8d" providerId="ADAL" clId="{B4543240-B160-434C-8D27-EB3C976847BF}" dt="2023-05-10T22:14:48.728" v="499" actId="20577"/>
          <ac:spMkLst>
            <pc:docMk/>
            <pc:sldMk cId="4093449694" sldId="263"/>
            <ac:spMk id="6" creationId="{B013775F-36D0-C1DB-84E4-95A46075AAEB}"/>
          </ac:spMkLst>
        </pc:spChg>
        <pc:spChg chg="mod">
          <ac:chgData name="Sindy Maria Sanchez Pineda" userId="d2df28d3-d8ee-4e53-a00d-5035c98b1c8d" providerId="ADAL" clId="{B4543240-B160-434C-8D27-EB3C976847BF}" dt="2023-05-18T21:34:06.035" v="2374" actId="6549"/>
          <ac:spMkLst>
            <pc:docMk/>
            <pc:sldMk cId="4093449694" sldId="263"/>
            <ac:spMk id="12" creationId="{E8E172ED-358B-48D3-A40E-363A55C05622}"/>
          </ac:spMkLst>
        </pc:spChg>
        <pc:graphicFrameChg chg="mod">
          <ac:chgData name="Sindy Maria Sanchez Pineda" userId="d2df28d3-d8ee-4e53-a00d-5035c98b1c8d" providerId="ADAL" clId="{B4543240-B160-434C-8D27-EB3C976847BF}" dt="2023-05-16T17:40:15.878" v="1658" actId="20577"/>
          <ac:graphicFrameMkLst>
            <pc:docMk/>
            <pc:sldMk cId="4093449694" sldId="263"/>
            <ac:graphicFrameMk id="4" creationId="{662B5507-B2E2-26E9-4FEF-D76A25D978DB}"/>
          </ac:graphicFrameMkLst>
        </pc:graphicFrameChg>
      </pc:sldChg>
      <pc:sldChg chg="addSp delSp modSp mod modTransition delAnim modAnim">
        <pc:chgData name="Sindy Maria Sanchez Pineda" userId="d2df28d3-d8ee-4e53-a00d-5035c98b1c8d" providerId="ADAL" clId="{B4543240-B160-434C-8D27-EB3C976847BF}" dt="2023-05-10T23:24:11.581" v="899"/>
        <pc:sldMkLst>
          <pc:docMk/>
          <pc:sldMk cId="567019447" sldId="264"/>
        </pc:sldMkLst>
        <pc:spChg chg="del">
          <ac:chgData name="Sindy Maria Sanchez Pineda" userId="d2df28d3-d8ee-4e53-a00d-5035c98b1c8d" providerId="ADAL" clId="{B4543240-B160-434C-8D27-EB3C976847BF}" dt="2023-05-10T22:42:32.051" v="652" actId="478"/>
          <ac:spMkLst>
            <pc:docMk/>
            <pc:sldMk cId="567019447" sldId="264"/>
            <ac:spMk id="6" creationId="{9674C133-50D8-3ABD-EC26-D7F2E7AD0CED}"/>
          </ac:spMkLst>
        </pc:spChg>
        <pc:spChg chg="del mod">
          <ac:chgData name="Sindy Maria Sanchez Pineda" userId="d2df28d3-d8ee-4e53-a00d-5035c98b1c8d" providerId="ADAL" clId="{B4543240-B160-434C-8D27-EB3C976847BF}" dt="2023-05-10T22:42:45.718" v="658" actId="478"/>
          <ac:spMkLst>
            <pc:docMk/>
            <pc:sldMk cId="567019447" sldId="264"/>
            <ac:spMk id="7" creationId="{F2E5A31F-0517-4EF7-8ABD-194F7563BB52}"/>
          </ac:spMkLst>
        </pc:spChg>
        <pc:spChg chg="add mod">
          <ac:chgData name="Sindy Maria Sanchez Pineda" userId="d2df28d3-d8ee-4e53-a00d-5035c98b1c8d" providerId="ADAL" clId="{B4543240-B160-434C-8D27-EB3C976847BF}" dt="2023-05-10T23:07:47.033" v="794" actId="1076"/>
          <ac:spMkLst>
            <pc:docMk/>
            <pc:sldMk cId="567019447" sldId="264"/>
            <ac:spMk id="8" creationId="{4802EE0A-60A4-E82E-AD1A-4843430C32B7}"/>
          </ac:spMkLst>
        </pc:spChg>
        <pc:spChg chg="add mod">
          <ac:chgData name="Sindy Maria Sanchez Pineda" userId="d2df28d3-d8ee-4e53-a00d-5035c98b1c8d" providerId="ADAL" clId="{B4543240-B160-434C-8D27-EB3C976847BF}" dt="2023-05-10T23:18:04.256" v="878" actId="14100"/>
          <ac:spMkLst>
            <pc:docMk/>
            <pc:sldMk cId="567019447" sldId="264"/>
            <ac:spMk id="11" creationId="{49831D65-639A-A1B5-8B7F-2DB6C6F18DD7}"/>
          </ac:spMkLst>
        </pc:spChg>
        <pc:spChg chg="add mod">
          <ac:chgData name="Sindy Maria Sanchez Pineda" userId="d2df28d3-d8ee-4e53-a00d-5035c98b1c8d" providerId="ADAL" clId="{B4543240-B160-434C-8D27-EB3C976847BF}" dt="2023-05-10T23:20:12.952" v="893" actId="1076"/>
          <ac:spMkLst>
            <pc:docMk/>
            <pc:sldMk cId="567019447" sldId="264"/>
            <ac:spMk id="12" creationId="{C3515441-155A-F9A2-74EF-7FC2EEDD0990}"/>
          </ac:spMkLst>
        </pc:spChg>
        <pc:spChg chg="add mod">
          <ac:chgData name="Sindy Maria Sanchez Pineda" userId="d2df28d3-d8ee-4e53-a00d-5035c98b1c8d" providerId="ADAL" clId="{B4543240-B160-434C-8D27-EB3C976847BF}" dt="2023-05-10T23:15:48.883" v="822"/>
          <ac:spMkLst>
            <pc:docMk/>
            <pc:sldMk cId="567019447" sldId="264"/>
            <ac:spMk id="14" creationId="{33DCB3EE-BEE3-A00B-720E-F2B150AB3B74}"/>
          </ac:spMkLst>
        </pc:spChg>
        <pc:spChg chg="add mod">
          <ac:chgData name="Sindy Maria Sanchez Pineda" userId="d2df28d3-d8ee-4e53-a00d-5035c98b1c8d" providerId="ADAL" clId="{B4543240-B160-434C-8D27-EB3C976847BF}" dt="2023-05-10T23:19:36.141" v="886" actId="255"/>
          <ac:spMkLst>
            <pc:docMk/>
            <pc:sldMk cId="567019447" sldId="264"/>
            <ac:spMk id="15" creationId="{676B0516-44E5-7985-EFBF-F2FBB6DE7B3F}"/>
          </ac:spMkLst>
        </pc:spChg>
        <pc:spChg chg="mod">
          <ac:chgData name="Sindy Maria Sanchez Pineda" userId="d2df28d3-d8ee-4e53-a00d-5035c98b1c8d" providerId="ADAL" clId="{B4543240-B160-434C-8D27-EB3C976847BF}" dt="2023-05-10T23:17:45.480" v="873" actId="1076"/>
          <ac:spMkLst>
            <pc:docMk/>
            <pc:sldMk cId="567019447" sldId="264"/>
            <ac:spMk id="17" creationId="{CE9FF132-EADF-66CD-7697-81200CF435F1}"/>
          </ac:spMkLst>
        </pc:spChg>
        <pc:spChg chg="mod">
          <ac:chgData name="Sindy Maria Sanchez Pineda" userId="d2df28d3-d8ee-4e53-a00d-5035c98b1c8d" providerId="ADAL" clId="{B4543240-B160-434C-8D27-EB3C976847BF}" dt="2023-05-10T23:19:40.970" v="887" actId="255"/>
          <ac:spMkLst>
            <pc:docMk/>
            <pc:sldMk cId="567019447" sldId="264"/>
            <ac:spMk id="18" creationId="{70FA2B1D-6291-307C-3D77-F5CD85C08603}"/>
          </ac:spMkLst>
        </pc:spChg>
        <pc:grpChg chg="add mod">
          <ac:chgData name="Sindy Maria Sanchez Pineda" userId="d2df28d3-d8ee-4e53-a00d-5035c98b1c8d" providerId="ADAL" clId="{B4543240-B160-434C-8D27-EB3C976847BF}" dt="2023-05-10T23:20:06.544" v="892" actId="1076"/>
          <ac:grpSpMkLst>
            <pc:docMk/>
            <pc:sldMk cId="567019447" sldId="264"/>
            <ac:grpSpMk id="10" creationId="{88E227FB-6B46-6B72-C1ED-0E5F9BFB2590}"/>
          </ac:grpSpMkLst>
        </pc:grpChg>
        <pc:grpChg chg="add mod">
          <ac:chgData name="Sindy Maria Sanchez Pineda" userId="d2df28d3-d8ee-4e53-a00d-5035c98b1c8d" providerId="ADAL" clId="{B4543240-B160-434C-8D27-EB3C976847BF}" dt="2023-05-10T23:19:57.335" v="890" actId="1076"/>
          <ac:grpSpMkLst>
            <pc:docMk/>
            <pc:sldMk cId="567019447" sldId="264"/>
            <ac:grpSpMk id="13" creationId="{1E601ADC-E00A-8C76-0E37-FA810A932267}"/>
          </ac:grpSpMkLst>
        </pc:grpChg>
        <pc:grpChg chg="add mod">
          <ac:chgData name="Sindy Maria Sanchez Pineda" userId="d2df28d3-d8ee-4e53-a00d-5035c98b1c8d" providerId="ADAL" clId="{B4543240-B160-434C-8D27-EB3C976847BF}" dt="2023-05-10T23:19:54.287" v="889" actId="1076"/>
          <ac:grpSpMkLst>
            <pc:docMk/>
            <pc:sldMk cId="567019447" sldId="264"/>
            <ac:grpSpMk id="16" creationId="{6F31A80B-542D-EE52-6D1F-96DD07C6DE2F}"/>
          </ac:grpSpMkLst>
        </pc:grpChg>
        <pc:graphicFrameChg chg="del mod">
          <ac:chgData name="Sindy Maria Sanchez Pineda" userId="d2df28d3-d8ee-4e53-a00d-5035c98b1c8d" providerId="ADAL" clId="{B4543240-B160-434C-8D27-EB3C976847BF}" dt="2023-05-10T22:42:48.487" v="659" actId="478"/>
          <ac:graphicFrameMkLst>
            <pc:docMk/>
            <pc:sldMk cId="567019447" sldId="264"/>
            <ac:graphicFrameMk id="2" creationId="{FBF4665A-6D71-28FD-FB47-F466C718B303}"/>
          </ac:graphicFrameMkLst>
        </pc:graphicFrameChg>
        <pc:graphicFrameChg chg="mod">
          <ac:chgData name="Sindy Maria Sanchez Pineda" userId="d2df28d3-d8ee-4e53-a00d-5035c98b1c8d" providerId="ADAL" clId="{B4543240-B160-434C-8D27-EB3C976847BF}" dt="2023-05-10T23:17:20.698" v="841" actId="478"/>
          <ac:graphicFrameMkLst>
            <pc:docMk/>
            <pc:sldMk cId="567019447" sldId="264"/>
            <ac:graphicFrameMk id="3" creationId="{CDB8B11C-9760-19CC-8980-C2409C3A7FEA}"/>
          </ac:graphicFrameMkLst>
        </pc:graphicFrameChg>
        <pc:graphicFrameChg chg="add del mod modGraphic">
          <ac:chgData name="Sindy Maria Sanchez Pineda" userId="d2df28d3-d8ee-4e53-a00d-5035c98b1c8d" providerId="ADAL" clId="{B4543240-B160-434C-8D27-EB3C976847BF}" dt="2023-05-10T23:19:15.984" v="884"/>
          <ac:graphicFrameMkLst>
            <pc:docMk/>
            <pc:sldMk cId="567019447" sldId="264"/>
            <ac:graphicFrameMk id="9" creationId="{B89C0AA6-B841-0FC4-BE79-FAC34DE45709}"/>
          </ac:graphicFrameMkLst>
        </pc:graphicFrameChg>
      </pc:sldChg>
      <pc:sldChg chg="modSp mod modAnim">
        <pc:chgData name="Sindy Maria Sanchez Pineda" userId="d2df28d3-d8ee-4e53-a00d-5035c98b1c8d" providerId="ADAL" clId="{B4543240-B160-434C-8D27-EB3C976847BF}" dt="2023-05-18T21:47:41.581" v="2584" actId="115"/>
        <pc:sldMkLst>
          <pc:docMk/>
          <pc:sldMk cId="1095019974" sldId="266"/>
        </pc:sldMkLst>
        <pc:spChg chg="mod">
          <ac:chgData name="Sindy Maria Sanchez Pineda" userId="d2df28d3-d8ee-4e53-a00d-5035c98b1c8d" providerId="ADAL" clId="{B4543240-B160-434C-8D27-EB3C976847BF}" dt="2023-05-18T21:45:49.063" v="2575" actId="1076"/>
          <ac:spMkLst>
            <pc:docMk/>
            <pc:sldMk cId="1095019974" sldId="266"/>
            <ac:spMk id="2" creationId="{00000000-0000-0000-0000-000000000000}"/>
          </ac:spMkLst>
        </pc:spChg>
        <pc:graphicFrameChg chg="mod">
          <ac:chgData name="Sindy Maria Sanchez Pineda" userId="d2df28d3-d8ee-4e53-a00d-5035c98b1c8d" providerId="ADAL" clId="{B4543240-B160-434C-8D27-EB3C976847BF}" dt="2023-05-18T21:47:41.581" v="2584" actId="115"/>
          <ac:graphicFrameMkLst>
            <pc:docMk/>
            <pc:sldMk cId="1095019974" sldId="266"/>
            <ac:graphicFrameMk id="5" creationId="{00000000-0000-0000-0000-000000000000}"/>
          </ac:graphicFrameMkLst>
        </pc:graphicFrameChg>
      </pc:sldChg>
      <pc:sldChg chg="addSp delSp modSp mod modAnim">
        <pc:chgData name="Sindy Maria Sanchez Pineda" userId="d2df28d3-d8ee-4e53-a00d-5035c98b1c8d" providerId="ADAL" clId="{B4543240-B160-434C-8D27-EB3C976847BF}" dt="2023-05-18T21:49:46.630" v="2593" actId="14100"/>
        <pc:sldMkLst>
          <pc:docMk/>
          <pc:sldMk cId="3261083590" sldId="274"/>
        </pc:sldMkLst>
        <pc:spChg chg="add del mod">
          <ac:chgData name="Sindy Maria Sanchez Pineda" userId="d2df28d3-d8ee-4e53-a00d-5035c98b1c8d" providerId="ADAL" clId="{B4543240-B160-434C-8D27-EB3C976847BF}" dt="2023-05-18T21:49:41.863" v="2591" actId="478"/>
          <ac:spMkLst>
            <pc:docMk/>
            <pc:sldMk cId="3261083590" sldId="274"/>
            <ac:spMk id="3" creationId="{709AD030-F5D0-6FC7-DDF6-61914557CC8D}"/>
          </ac:spMkLst>
        </pc:spChg>
        <pc:spChg chg="del">
          <ac:chgData name="Sindy Maria Sanchez Pineda" userId="d2df28d3-d8ee-4e53-a00d-5035c98b1c8d" providerId="ADAL" clId="{B4543240-B160-434C-8D27-EB3C976847BF}" dt="2023-05-18T21:49:25.924" v="2588" actId="478"/>
          <ac:spMkLst>
            <pc:docMk/>
            <pc:sldMk cId="3261083590" sldId="274"/>
            <ac:spMk id="6" creationId="{84A9FD47-FCA7-5C2D-1F0E-A1F41CC5F6CC}"/>
          </ac:spMkLst>
        </pc:spChg>
        <pc:spChg chg="add mod">
          <ac:chgData name="Sindy Maria Sanchez Pineda" userId="d2df28d3-d8ee-4e53-a00d-5035c98b1c8d" providerId="ADAL" clId="{B4543240-B160-434C-8D27-EB3C976847BF}" dt="2023-05-18T21:49:42.898" v="2592"/>
          <ac:spMkLst>
            <pc:docMk/>
            <pc:sldMk cId="3261083590" sldId="274"/>
            <ac:spMk id="7" creationId="{6E589F2D-0824-CF4C-F038-C1146B9A6CFA}"/>
          </ac:spMkLst>
        </pc:spChg>
        <pc:graphicFrameChg chg="mod">
          <ac:chgData name="Sindy Maria Sanchez Pineda" userId="d2df28d3-d8ee-4e53-a00d-5035c98b1c8d" providerId="ADAL" clId="{B4543240-B160-434C-8D27-EB3C976847BF}" dt="2023-05-18T21:49:46.630" v="2593" actId="14100"/>
          <ac:graphicFrameMkLst>
            <pc:docMk/>
            <pc:sldMk cId="3261083590" sldId="274"/>
            <ac:graphicFrameMk id="5" creationId="{00000000-0000-0000-0000-000000000000}"/>
          </ac:graphicFrameMkLst>
        </pc:graphicFrameChg>
      </pc:sldChg>
      <pc:sldChg chg="modSp new mod">
        <pc:chgData name="Sindy Maria Sanchez Pineda" userId="d2df28d3-d8ee-4e53-a00d-5035c98b1c8d" providerId="ADAL" clId="{B4543240-B160-434C-8D27-EB3C976847BF}" dt="2023-05-16T16:35:39.290" v="1220" actId="20577"/>
        <pc:sldMkLst>
          <pc:docMk/>
          <pc:sldMk cId="708984604" sldId="275"/>
        </pc:sldMkLst>
        <pc:spChg chg="mod">
          <ac:chgData name="Sindy Maria Sanchez Pineda" userId="d2df28d3-d8ee-4e53-a00d-5035c98b1c8d" providerId="ADAL" clId="{B4543240-B160-434C-8D27-EB3C976847BF}" dt="2023-05-16T15:43:23.228" v="1155" actId="20577"/>
          <ac:spMkLst>
            <pc:docMk/>
            <pc:sldMk cId="708984604" sldId="275"/>
            <ac:spMk id="2" creationId="{4CB5C191-5CFE-96EB-116A-60E993904485}"/>
          </ac:spMkLst>
        </pc:spChg>
        <pc:spChg chg="mod">
          <ac:chgData name="Sindy Maria Sanchez Pineda" userId="d2df28d3-d8ee-4e53-a00d-5035c98b1c8d" providerId="ADAL" clId="{B4543240-B160-434C-8D27-EB3C976847BF}" dt="2023-05-16T16:35:39.290" v="1220" actId="20577"/>
          <ac:spMkLst>
            <pc:docMk/>
            <pc:sldMk cId="708984604" sldId="275"/>
            <ac:spMk id="3" creationId="{7DE497B8-6C1D-D2ED-59C8-E8F6FA3CBC73}"/>
          </ac:spMkLst>
        </pc:spChg>
      </pc:sldChg>
      <pc:sldChg chg="modSp new mod">
        <pc:chgData name="Sindy Maria Sanchez Pineda" userId="d2df28d3-d8ee-4e53-a00d-5035c98b1c8d" providerId="ADAL" clId="{B4543240-B160-434C-8D27-EB3C976847BF}" dt="2023-05-16T16:36:26.167" v="1241" actId="20577"/>
        <pc:sldMkLst>
          <pc:docMk/>
          <pc:sldMk cId="2341981564" sldId="276"/>
        </pc:sldMkLst>
        <pc:spChg chg="mod">
          <ac:chgData name="Sindy Maria Sanchez Pineda" userId="d2df28d3-d8ee-4e53-a00d-5035c98b1c8d" providerId="ADAL" clId="{B4543240-B160-434C-8D27-EB3C976847BF}" dt="2023-05-16T16:35:57.757" v="1221" actId="113"/>
          <ac:spMkLst>
            <pc:docMk/>
            <pc:sldMk cId="2341981564" sldId="276"/>
            <ac:spMk id="2" creationId="{9B82E7BC-69CE-AE6B-0ECD-9191712595A6}"/>
          </ac:spMkLst>
        </pc:spChg>
        <pc:spChg chg="mod">
          <ac:chgData name="Sindy Maria Sanchez Pineda" userId="d2df28d3-d8ee-4e53-a00d-5035c98b1c8d" providerId="ADAL" clId="{B4543240-B160-434C-8D27-EB3C976847BF}" dt="2023-05-16T16:36:26.167" v="1241" actId="20577"/>
          <ac:spMkLst>
            <pc:docMk/>
            <pc:sldMk cId="2341981564" sldId="276"/>
            <ac:spMk id="3" creationId="{D5918C35-5AFD-0860-151C-D0F78831149A}"/>
          </ac:spMkLst>
        </pc:spChg>
      </pc:sldChg>
      <pc:sldChg chg="addSp delSp modSp new mod">
        <pc:chgData name="Sindy Maria Sanchez Pineda" userId="d2df28d3-d8ee-4e53-a00d-5035c98b1c8d" providerId="ADAL" clId="{B4543240-B160-434C-8D27-EB3C976847BF}" dt="2023-05-16T16:45:59.452" v="1366" actId="14100"/>
        <pc:sldMkLst>
          <pc:docMk/>
          <pc:sldMk cId="2053297905" sldId="277"/>
        </pc:sldMkLst>
        <pc:spChg chg="mod">
          <ac:chgData name="Sindy Maria Sanchez Pineda" userId="d2df28d3-d8ee-4e53-a00d-5035c98b1c8d" providerId="ADAL" clId="{B4543240-B160-434C-8D27-EB3C976847BF}" dt="2023-05-16T16:45:50.805" v="1364" actId="14100"/>
          <ac:spMkLst>
            <pc:docMk/>
            <pc:sldMk cId="2053297905" sldId="277"/>
            <ac:spMk id="2" creationId="{EBDAA2FF-7AE0-2056-D394-759FE15AAA2F}"/>
          </ac:spMkLst>
        </pc:spChg>
        <pc:spChg chg="del">
          <ac:chgData name="Sindy Maria Sanchez Pineda" userId="d2df28d3-d8ee-4e53-a00d-5035c98b1c8d" providerId="ADAL" clId="{B4543240-B160-434C-8D27-EB3C976847BF}" dt="2023-05-16T16:44:14.124" v="1243" actId="478"/>
          <ac:spMkLst>
            <pc:docMk/>
            <pc:sldMk cId="2053297905" sldId="277"/>
            <ac:spMk id="3" creationId="{95E12C7F-060A-F781-1EBB-4CFF24FED222}"/>
          </ac:spMkLst>
        </pc:spChg>
        <pc:picChg chg="add mod modCrop">
          <ac:chgData name="Sindy Maria Sanchez Pineda" userId="d2df28d3-d8ee-4e53-a00d-5035c98b1c8d" providerId="ADAL" clId="{B4543240-B160-434C-8D27-EB3C976847BF}" dt="2023-05-16T16:45:59.452" v="1366" actId="14100"/>
          <ac:picMkLst>
            <pc:docMk/>
            <pc:sldMk cId="2053297905" sldId="277"/>
            <ac:picMk id="5" creationId="{1F31E1C7-EA61-45E1-5514-B9989A49BEAC}"/>
          </ac:picMkLst>
        </pc:picChg>
      </pc:sldChg>
      <pc:sldChg chg="delSp new del mod">
        <pc:chgData name="Sindy Maria Sanchez Pineda" userId="d2df28d3-d8ee-4e53-a00d-5035c98b1c8d" providerId="ADAL" clId="{B4543240-B160-434C-8D27-EB3C976847BF}" dt="2023-05-10T22:41:00.991" v="650" actId="47"/>
        <pc:sldMkLst>
          <pc:docMk/>
          <pc:sldMk cId="3210726998" sldId="277"/>
        </pc:sldMkLst>
        <pc:spChg chg="del">
          <ac:chgData name="Sindy Maria Sanchez Pineda" userId="d2df28d3-d8ee-4e53-a00d-5035c98b1c8d" providerId="ADAL" clId="{B4543240-B160-434C-8D27-EB3C976847BF}" dt="2023-05-10T22:40:56.008" v="649" actId="478"/>
          <ac:spMkLst>
            <pc:docMk/>
            <pc:sldMk cId="3210726998" sldId="277"/>
            <ac:spMk id="2" creationId="{5CAFD6DD-104C-8765-B820-11AED33E0D80}"/>
          </ac:spMkLst>
        </pc:spChg>
      </pc:sldChg>
      <pc:sldChg chg="modSp add del">
        <pc:chgData name="Sindy Maria Sanchez Pineda" userId="d2df28d3-d8ee-4e53-a00d-5035c98b1c8d" providerId="ADAL" clId="{B4543240-B160-434C-8D27-EB3C976847BF}" dt="2023-05-10T23:25:16.775" v="900" actId="47"/>
        <pc:sldMkLst>
          <pc:docMk/>
          <pc:sldMk cId="3766963768" sldId="277"/>
        </pc:sldMkLst>
        <pc:graphicFrameChg chg="mod">
          <ac:chgData name="Sindy Maria Sanchez Pineda" userId="d2df28d3-d8ee-4e53-a00d-5035c98b1c8d" providerId="ADAL" clId="{B4543240-B160-434C-8D27-EB3C976847BF}" dt="2023-05-10T22:46:28.472" v="696"/>
          <ac:graphicFrameMkLst>
            <pc:docMk/>
            <pc:sldMk cId="3766963768" sldId="277"/>
            <ac:graphicFrameMk id="2" creationId="{FBF4665A-6D71-28FD-FB47-F466C718B303}"/>
          </ac:graphicFrameMkLst>
        </pc:graphicFrameChg>
        <pc:graphicFrameChg chg="mod">
          <ac:chgData name="Sindy Maria Sanchez Pineda" userId="d2df28d3-d8ee-4e53-a00d-5035c98b1c8d" providerId="ADAL" clId="{B4543240-B160-434C-8D27-EB3C976847BF}" dt="2023-05-10T23:16:03.108" v="827"/>
          <ac:graphicFrameMkLst>
            <pc:docMk/>
            <pc:sldMk cId="3766963768" sldId="277"/>
            <ac:graphicFrameMk id="3" creationId="{CDB8B11C-9760-19CC-8980-C2409C3A7FEA}"/>
          </ac:graphicFrameMkLst>
        </pc:graphicFrameChg>
      </pc:sldChg>
      <pc:sldChg chg="addSp delSp modSp new mod">
        <pc:chgData name="Sindy Maria Sanchez Pineda" userId="d2df28d3-d8ee-4e53-a00d-5035c98b1c8d" providerId="ADAL" clId="{B4543240-B160-434C-8D27-EB3C976847BF}" dt="2023-05-16T16:54:31.204" v="1423" actId="27636"/>
        <pc:sldMkLst>
          <pc:docMk/>
          <pc:sldMk cId="3898567488" sldId="278"/>
        </pc:sldMkLst>
        <pc:spChg chg="del">
          <ac:chgData name="Sindy Maria Sanchez Pineda" userId="d2df28d3-d8ee-4e53-a00d-5035c98b1c8d" providerId="ADAL" clId="{B4543240-B160-434C-8D27-EB3C976847BF}" dt="2023-05-16T16:47:13.107" v="1375" actId="478"/>
          <ac:spMkLst>
            <pc:docMk/>
            <pc:sldMk cId="3898567488" sldId="278"/>
            <ac:spMk id="2" creationId="{A1ED5759-B330-ECEF-4724-498D5091D9C4}"/>
          </ac:spMkLst>
        </pc:spChg>
        <pc:spChg chg="del">
          <ac:chgData name="Sindy Maria Sanchez Pineda" userId="d2df28d3-d8ee-4e53-a00d-5035c98b1c8d" providerId="ADAL" clId="{B4543240-B160-434C-8D27-EB3C976847BF}" dt="2023-05-16T16:46:40.640" v="1368" actId="22"/>
          <ac:spMkLst>
            <pc:docMk/>
            <pc:sldMk cId="3898567488" sldId="278"/>
            <ac:spMk id="3" creationId="{05D6A80E-11EC-4FD6-DFB5-8581AAFC94F8}"/>
          </ac:spMkLst>
        </pc:spChg>
        <pc:spChg chg="add mod">
          <ac:chgData name="Sindy Maria Sanchez Pineda" userId="d2df28d3-d8ee-4e53-a00d-5035c98b1c8d" providerId="ADAL" clId="{B4543240-B160-434C-8D27-EB3C976847BF}" dt="2023-05-16T16:54:31.204" v="1423" actId="27636"/>
          <ac:spMkLst>
            <pc:docMk/>
            <pc:sldMk cId="3898567488" sldId="278"/>
            <ac:spMk id="6" creationId="{58197852-DB1A-4931-D7F9-4E84900CA046}"/>
          </ac:spMkLst>
        </pc:spChg>
        <pc:picChg chg="add mod ord modCrop">
          <ac:chgData name="Sindy Maria Sanchez Pineda" userId="d2df28d3-d8ee-4e53-a00d-5035c98b1c8d" providerId="ADAL" clId="{B4543240-B160-434C-8D27-EB3C976847BF}" dt="2023-05-16T16:47:55.909" v="1421" actId="14100"/>
          <ac:picMkLst>
            <pc:docMk/>
            <pc:sldMk cId="3898567488" sldId="278"/>
            <ac:picMk id="5" creationId="{93D90988-763E-45B2-43DA-81E1086EBEF2}"/>
          </ac:picMkLst>
        </pc:picChg>
      </pc:sldChg>
      <pc:sldChg chg="addSp delSp modSp add mod addAnim delAnim modAnim">
        <pc:chgData name="Sindy Maria Sanchez Pineda" userId="d2df28d3-d8ee-4e53-a00d-5035c98b1c8d" providerId="ADAL" clId="{B4543240-B160-434C-8D27-EB3C976847BF}" dt="2023-05-18T21:49:33.771" v="2590" actId="14100"/>
        <pc:sldMkLst>
          <pc:docMk/>
          <pc:sldMk cId="4174143583" sldId="279"/>
        </pc:sldMkLst>
        <pc:spChg chg="mod">
          <ac:chgData name="Sindy Maria Sanchez Pineda" userId="d2df28d3-d8ee-4e53-a00d-5035c98b1c8d" providerId="ADAL" clId="{B4543240-B160-434C-8D27-EB3C976847BF}" dt="2023-05-18T21:49:31.377" v="2589" actId="1076"/>
          <ac:spMkLst>
            <pc:docMk/>
            <pc:sldMk cId="4174143583" sldId="279"/>
            <ac:spMk id="2" creationId="{00000000-0000-0000-0000-000000000000}"/>
          </ac:spMkLst>
        </pc:spChg>
        <pc:graphicFrameChg chg="add del mod">
          <ac:chgData name="Sindy Maria Sanchez Pineda" userId="d2df28d3-d8ee-4e53-a00d-5035c98b1c8d" providerId="ADAL" clId="{B4543240-B160-434C-8D27-EB3C976847BF}" dt="2023-05-18T21:49:33.771" v="2590" actId="14100"/>
          <ac:graphicFrameMkLst>
            <pc:docMk/>
            <pc:sldMk cId="4174143583" sldId="279"/>
            <ac:graphicFrameMk id="5" creationId="{00000000-0000-0000-0000-000000000000}"/>
          </ac:graphicFrameMkLst>
        </pc:graphicFrameChg>
      </pc:sldChg>
      <pc:sldChg chg="addSp delSp modSp add mod modAnim">
        <pc:chgData name="Sindy Maria Sanchez Pineda" userId="d2df28d3-d8ee-4e53-a00d-5035c98b1c8d" providerId="ADAL" clId="{B4543240-B160-434C-8D27-EB3C976847BF}" dt="2023-05-18T21:49:59.507" v="2595"/>
        <pc:sldMkLst>
          <pc:docMk/>
          <pc:sldMk cId="3451500881" sldId="280"/>
        </pc:sldMkLst>
        <pc:spChg chg="add del mod">
          <ac:chgData name="Sindy Maria Sanchez Pineda" userId="d2df28d3-d8ee-4e53-a00d-5035c98b1c8d" providerId="ADAL" clId="{B4543240-B160-434C-8D27-EB3C976847BF}" dt="2023-05-18T21:49:58.252" v="2594" actId="478"/>
          <ac:spMkLst>
            <pc:docMk/>
            <pc:sldMk cId="3451500881" sldId="280"/>
            <ac:spMk id="3" creationId="{947788BF-391F-A22D-8344-022464E79485}"/>
          </ac:spMkLst>
        </pc:spChg>
        <pc:spChg chg="del">
          <ac:chgData name="Sindy Maria Sanchez Pineda" userId="d2df28d3-d8ee-4e53-a00d-5035c98b1c8d" providerId="ADAL" clId="{B4543240-B160-434C-8D27-EB3C976847BF}" dt="2023-05-18T21:49:21.558" v="2587" actId="478"/>
          <ac:spMkLst>
            <pc:docMk/>
            <pc:sldMk cId="3451500881" sldId="280"/>
            <ac:spMk id="6" creationId="{84A9FD47-FCA7-5C2D-1F0E-A1F41CC5F6CC}"/>
          </ac:spMkLst>
        </pc:spChg>
        <pc:spChg chg="add mod">
          <ac:chgData name="Sindy Maria Sanchez Pineda" userId="d2df28d3-d8ee-4e53-a00d-5035c98b1c8d" providerId="ADAL" clId="{B4543240-B160-434C-8D27-EB3C976847BF}" dt="2023-05-18T21:49:59.507" v="2595"/>
          <ac:spMkLst>
            <pc:docMk/>
            <pc:sldMk cId="3451500881" sldId="280"/>
            <ac:spMk id="7" creationId="{55060EBC-4158-29AE-AAC3-FCFFE2DEFCC4}"/>
          </ac:spMkLst>
        </pc:spChg>
        <pc:graphicFrameChg chg="mod">
          <ac:chgData name="Sindy Maria Sanchez Pineda" userId="d2df28d3-d8ee-4e53-a00d-5035c98b1c8d" providerId="ADAL" clId="{B4543240-B160-434C-8D27-EB3C976847BF}" dt="2023-05-18T21:37:13.750" v="2379" actId="478"/>
          <ac:graphicFrameMkLst>
            <pc:docMk/>
            <pc:sldMk cId="3451500881" sldId="280"/>
            <ac:graphicFrameMk id="5" creationId="{00000000-0000-0000-0000-000000000000}"/>
          </ac:graphicFrameMkLst>
        </pc:graphicFrameChg>
      </pc:sldChg>
      <pc:sldChg chg="addSp delSp modSp add mod delAnim modAnim">
        <pc:chgData name="Sindy Maria Sanchez Pineda" userId="d2df28d3-d8ee-4e53-a00d-5035c98b1c8d" providerId="ADAL" clId="{B4543240-B160-434C-8D27-EB3C976847BF}" dt="2023-05-18T21:47:56.084" v="2586" actId="113"/>
        <pc:sldMkLst>
          <pc:docMk/>
          <pc:sldMk cId="2022116993" sldId="281"/>
        </pc:sldMkLst>
        <pc:spChg chg="mod">
          <ac:chgData name="Sindy Maria Sanchez Pineda" userId="d2df28d3-d8ee-4e53-a00d-5035c98b1c8d" providerId="ADAL" clId="{B4543240-B160-434C-8D27-EB3C976847BF}" dt="2023-05-18T21:44:39.911" v="2523" actId="1076"/>
          <ac:spMkLst>
            <pc:docMk/>
            <pc:sldMk cId="2022116993" sldId="281"/>
            <ac:spMk id="2" creationId="{00000000-0000-0000-0000-000000000000}"/>
          </ac:spMkLst>
        </pc:spChg>
        <pc:spChg chg="add mod">
          <ac:chgData name="Sindy Maria Sanchez Pineda" userId="d2df28d3-d8ee-4e53-a00d-5035c98b1c8d" providerId="ADAL" clId="{B4543240-B160-434C-8D27-EB3C976847BF}" dt="2023-05-18T21:47:06.532" v="2581" actId="403"/>
          <ac:spMkLst>
            <pc:docMk/>
            <pc:sldMk cId="2022116993" sldId="281"/>
            <ac:spMk id="6" creationId="{0F600FA9-161D-A9EB-128D-EED7DC250424}"/>
          </ac:spMkLst>
        </pc:spChg>
        <pc:spChg chg="add mod">
          <ac:chgData name="Sindy Maria Sanchez Pineda" userId="d2df28d3-d8ee-4e53-a00d-5035c98b1c8d" providerId="ADAL" clId="{B4543240-B160-434C-8D27-EB3C976847BF}" dt="2023-05-18T21:47:56.084" v="2586" actId="113"/>
          <ac:spMkLst>
            <pc:docMk/>
            <pc:sldMk cId="2022116993" sldId="281"/>
            <ac:spMk id="7" creationId="{FCB78ED1-67ED-D458-001C-C67BA6884A4C}"/>
          </ac:spMkLst>
        </pc:spChg>
        <pc:graphicFrameChg chg="del mod modGraphic">
          <ac:chgData name="Sindy Maria Sanchez Pineda" userId="d2df28d3-d8ee-4e53-a00d-5035c98b1c8d" providerId="ADAL" clId="{B4543240-B160-434C-8D27-EB3C976847BF}" dt="2023-05-18T21:44:15.478" v="2517" actId="478"/>
          <ac:graphicFrameMkLst>
            <pc:docMk/>
            <pc:sldMk cId="2022116993" sldId="281"/>
            <ac:graphicFrameMk id="5" creationId="{00000000-0000-0000-0000-000000000000}"/>
          </ac:graphicFrameMkLst>
        </pc:graphicFrameChg>
      </pc:sldChg>
      <pc:sldChg chg="del">
        <pc:chgData name="Sindy Maria Sanchez Pineda" userId="d2df28d3-d8ee-4e53-a00d-5035c98b1c8d" providerId="ADAL" clId="{B4543240-B160-434C-8D27-EB3C976847BF}" dt="2023-05-10T21:29:24.651" v="0" actId="47"/>
        <pc:sldMkLst>
          <pc:docMk/>
          <pc:sldMk cId="1627931706" sldId="353"/>
        </pc:sldMkLst>
      </pc:sldChg>
      <pc:sldChg chg="del">
        <pc:chgData name="Sindy Maria Sanchez Pineda" userId="d2df28d3-d8ee-4e53-a00d-5035c98b1c8d" providerId="ADAL" clId="{B4543240-B160-434C-8D27-EB3C976847BF}" dt="2023-05-10T21:32:16.135" v="67" actId="47"/>
        <pc:sldMkLst>
          <pc:docMk/>
          <pc:sldMk cId="1732893617" sldId="355"/>
        </pc:sldMkLst>
      </pc:sldChg>
      <pc:sldChg chg="del">
        <pc:chgData name="Sindy Maria Sanchez Pineda" userId="d2df28d3-d8ee-4e53-a00d-5035c98b1c8d" providerId="ADAL" clId="{B4543240-B160-434C-8D27-EB3C976847BF}" dt="2023-05-10T21:32:19.333" v="68" actId="47"/>
        <pc:sldMkLst>
          <pc:docMk/>
          <pc:sldMk cId="4120247623" sldId="356"/>
        </pc:sldMkLst>
      </pc:sldChg>
      <pc:sldChg chg="del">
        <pc:chgData name="Sindy Maria Sanchez Pineda" userId="d2df28d3-d8ee-4e53-a00d-5035c98b1c8d" providerId="ADAL" clId="{B4543240-B160-434C-8D27-EB3C976847BF}" dt="2023-05-10T21:29:27.251" v="1" actId="47"/>
        <pc:sldMkLst>
          <pc:docMk/>
          <pc:sldMk cId="3659140780" sldId="358"/>
        </pc:sldMkLst>
      </pc:sldChg>
    </pc:docChg>
  </pc:docChgLst>
  <pc:docChgLst>
    <pc:chgData name="Sindy Maria Sanchez Pineda" userId="d2df28d3-d8ee-4e53-a00d-5035c98b1c8d" providerId="ADAL" clId="{ED5C2B9F-2E27-4B4C-BAFE-287243D83417}"/>
    <pc:docChg chg="custSel delSld modSld">
      <pc:chgData name="Sindy Maria Sanchez Pineda" userId="d2df28d3-d8ee-4e53-a00d-5035c98b1c8d" providerId="ADAL" clId="{ED5C2B9F-2E27-4B4C-BAFE-287243D83417}" dt="2024-06-12T15:24:40.428" v="12" actId="47"/>
      <pc:docMkLst>
        <pc:docMk/>
      </pc:docMkLst>
      <pc:sldChg chg="delSp modSp mod">
        <pc:chgData name="Sindy Maria Sanchez Pineda" userId="d2df28d3-d8ee-4e53-a00d-5035c98b1c8d" providerId="ADAL" clId="{ED5C2B9F-2E27-4B4C-BAFE-287243D83417}" dt="2024-06-10T15:02:45.589" v="8" actId="1076"/>
        <pc:sldMkLst>
          <pc:docMk/>
          <pc:sldMk cId="1004034256" sldId="256"/>
        </pc:sldMkLst>
        <pc:spChg chg="mod">
          <ac:chgData name="Sindy Maria Sanchez Pineda" userId="d2df28d3-d8ee-4e53-a00d-5035c98b1c8d" providerId="ADAL" clId="{ED5C2B9F-2E27-4B4C-BAFE-287243D83417}" dt="2024-06-10T15:02:45.589" v="8" actId="1076"/>
          <ac:spMkLst>
            <pc:docMk/>
            <pc:sldMk cId="1004034256" sldId="256"/>
            <ac:spMk id="3" creationId="{03FF8E91-3D6A-4BC6-D9CB-9CA54F712352}"/>
          </ac:spMkLst>
        </pc:spChg>
        <pc:spChg chg="del">
          <ac:chgData name="Sindy Maria Sanchez Pineda" userId="d2df28d3-d8ee-4e53-a00d-5035c98b1c8d" providerId="ADAL" clId="{ED5C2B9F-2E27-4B4C-BAFE-287243D83417}" dt="2024-06-10T15:02:26.556" v="0" actId="478"/>
          <ac:spMkLst>
            <pc:docMk/>
            <pc:sldMk cId="1004034256" sldId="256"/>
            <ac:spMk id="5" creationId="{FDEAF1B0-28C4-55D5-57FD-E22C4437B266}"/>
          </ac:spMkLst>
        </pc:spChg>
        <pc:spChg chg="del mod">
          <ac:chgData name="Sindy Maria Sanchez Pineda" userId="d2df28d3-d8ee-4e53-a00d-5035c98b1c8d" providerId="ADAL" clId="{ED5C2B9F-2E27-4B4C-BAFE-287243D83417}" dt="2024-06-10T15:02:40.443" v="7" actId="478"/>
          <ac:spMkLst>
            <pc:docMk/>
            <pc:sldMk cId="1004034256" sldId="256"/>
            <ac:spMk id="6" creationId="{D9B401CE-4FFB-9FE7-7582-7B51A5AE9BBD}"/>
          </ac:spMkLst>
        </pc:spChg>
        <pc:picChg chg="mod">
          <ac:chgData name="Sindy Maria Sanchez Pineda" userId="d2df28d3-d8ee-4e53-a00d-5035c98b1c8d" providerId="ADAL" clId="{ED5C2B9F-2E27-4B4C-BAFE-287243D83417}" dt="2024-06-10T15:02:32.456" v="1" actId="1076"/>
          <ac:picMkLst>
            <pc:docMk/>
            <pc:sldMk cId="1004034256" sldId="256"/>
            <ac:picMk id="15" creationId="{8C915B40-8B8E-8961-5EC8-5B0F041DEA64}"/>
          </ac:picMkLst>
        </pc:picChg>
      </pc:sldChg>
      <pc:sldChg chg="del">
        <pc:chgData name="Sindy Maria Sanchez Pineda" userId="d2df28d3-d8ee-4e53-a00d-5035c98b1c8d" providerId="ADAL" clId="{ED5C2B9F-2E27-4B4C-BAFE-287243D83417}" dt="2024-06-12T15:24:32.059" v="9" actId="47"/>
        <pc:sldMkLst>
          <pc:docMk/>
          <pc:sldMk cId="4093449694" sldId="263"/>
        </pc:sldMkLst>
      </pc:sldChg>
      <pc:sldChg chg="del">
        <pc:chgData name="Sindy Maria Sanchez Pineda" userId="d2df28d3-d8ee-4e53-a00d-5035c98b1c8d" providerId="ADAL" clId="{ED5C2B9F-2E27-4B4C-BAFE-287243D83417}" dt="2024-06-12T15:24:40.428" v="12" actId="47"/>
        <pc:sldMkLst>
          <pc:docMk/>
          <pc:sldMk cId="708984604" sldId="275"/>
        </pc:sldMkLst>
      </pc:sldChg>
      <pc:sldChg chg="del">
        <pc:chgData name="Sindy Maria Sanchez Pineda" userId="d2df28d3-d8ee-4e53-a00d-5035c98b1c8d" providerId="ADAL" clId="{ED5C2B9F-2E27-4B4C-BAFE-287243D83417}" dt="2024-06-12T15:24:35.711" v="10" actId="47"/>
        <pc:sldMkLst>
          <pc:docMk/>
          <pc:sldMk cId="2053297905" sldId="277"/>
        </pc:sldMkLst>
      </pc:sldChg>
      <pc:sldChg chg="del">
        <pc:chgData name="Sindy Maria Sanchez Pineda" userId="d2df28d3-d8ee-4e53-a00d-5035c98b1c8d" providerId="ADAL" clId="{ED5C2B9F-2E27-4B4C-BAFE-287243D83417}" dt="2024-06-12T15:24:37.410" v="11" actId="47"/>
        <pc:sldMkLst>
          <pc:docMk/>
          <pc:sldMk cId="3898567488" sldId="278"/>
        </pc:sldMkLst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image" Target="../media/image4.jp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svg"/><Relationship Id="rId2" Type="http://schemas.openxmlformats.org/officeDocument/2006/relationships/image" Target="../media/image4.jpg"/><Relationship Id="rId1" Type="http://schemas.openxmlformats.org/officeDocument/2006/relationships/image" Target="../media/image10.png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2E9273-F9E6-4AA1-AB99-4FDCEF43AC1C}" type="doc">
      <dgm:prSet loTypeId="urn:microsoft.com/office/officeart/2005/8/layout/cycle7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s-HN"/>
        </a:p>
      </dgm:t>
    </dgm:pt>
    <dgm:pt modelId="{5EE7E55D-2ED3-4F80-9CA9-49CBBEB28B46}" type="pres">
      <dgm:prSet presAssocID="{752E9273-F9E6-4AA1-AB99-4FDCEF43AC1C}" presName="Name0" presStyleCnt="0">
        <dgm:presLayoutVars>
          <dgm:dir/>
          <dgm:resizeHandles val="exact"/>
        </dgm:presLayoutVars>
      </dgm:prSet>
      <dgm:spPr/>
    </dgm:pt>
  </dgm:ptLst>
  <dgm:cxnLst>
    <dgm:cxn modelId="{CF105840-0FCE-44C6-8BDE-C8BD110AF433}" type="presOf" srcId="{752E9273-F9E6-4AA1-AB99-4FDCEF43AC1C}" destId="{5EE7E55D-2ED3-4F80-9CA9-49CBBEB28B46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AC66CE-4730-4023-9ED4-C01EE2CBEA0E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HN"/>
        </a:p>
      </dgm:t>
    </dgm:pt>
    <dgm:pt modelId="{6D617186-D3DB-4241-81AA-49CA6956DDCE}">
      <dgm:prSet phldrT="[Texto]" custT="1"/>
      <dgm:spPr>
        <a:blipFill rotWithShape="0">
          <a:blip xmlns:r="http://schemas.openxmlformats.org/officeDocument/2006/relationships" r:embed="rId1"/>
          <a:stretch>
            <a:fillRect l="-33000" r="-33000"/>
          </a:stretch>
        </a:blipFill>
      </dgm:spPr>
      <dgm:t>
        <a:bodyPr/>
        <a:lstStyle/>
        <a:p>
          <a:r>
            <a:rPr lang="es-HN" sz="1400" dirty="0">
              <a:solidFill>
                <a:schemeClr val="tx1"/>
              </a:solidFill>
            </a:rPr>
            <a:t>Participación y Democracia</a:t>
          </a:r>
        </a:p>
      </dgm:t>
    </dgm:pt>
    <dgm:pt modelId="{65642271-8235-4BF6-A9EF-BA60E6376874}" type="parTrans" cxnId="{2A70F055-7216-40E5-B579-DAC61DBE7D68}">
      <dgm:prSet/>
      <dgm:spPr/>
      <dgm:t>
        <a:bodyPr/>
        <a:lstStyle/>
        <a:p>
          <a:endParaRPr lang="es-HN"/>
        </a:p>
      </dgm:t>
    </dgm:pt>
    <dgm:pt modelId="{340EA539-153E-47A4-A4E7-DEFE3F588F4B}" type="sibTrans" cxnId="{2A70F055-7216-40E5-B579-DAC61DBE7D68}">
      <dgm:prSet/>
      <dgm:spPr/>
      <dgm:t>
        <a:bodyPr/>
        <a:lstStyle/>
        <a:p>
          <a:endParaRPr lang="es-HN"/>
        </a:p>
      </dgm:t>
    </dgm:pt>
    <dgm:pt modelId="{FB82C55D-C365-4450-8551-347AD4E965B1}">
      <dgm:prSet custT="1"/>
      <dgm:spPr>
        <a:blipFill rotWithShape="0">
          <a:blip xmlns:r="http://schemas.openxmlformats.org/officeDocument/2006/relationships" r:embed="rId2"/>
          <a:stretch>
            <a:fillRect l="-33000" r="-33000"/>
          </a:stretch>
        </a:blipFill>
      </dgm:spPr>
      <dgm:t>
        <a:bodyPr/>
        <a:lstStyle/>
        <a:p>
          <a:r>
            <a:rPr lang="es-HN" sz="1800" dirty="0">
              <a:solidFill>
                <a:schemeClr val="bg1"/>
              </a:solidFill>
            </a:rPr>
            <a:t>Des</a:t>
          </a:r>
          <a:r>
            <a:rPr lang="es-HN" sz="1800" dirty="0">
              <a:solidFill>
                <a:schemeClr val="tx1"/>
              </a:solidFill>
            </a:rPr>
            <a:t>arr</a:t>
          </a:r>
          <a:r>
            <a:rPr lang="es-HN" sz="1800" dirty="0">
              <a:solidFill>
                <a:schemeClr val="bg1"/>
              </a:solidFill>
            </a:rPr>
            <a:t>ollo Social </a:t>
          </a:r>
        </a:p>
      </dgm:t>
    </dgm:pt>
    <dgm:pt modelId="{E460E670-1C87-4A5D-B9CD-F5BE294846BE}" type="parTrans" cxnId="{0DF928EB-BA28-4096-A453-8FEC68C5A349}">
      <dgm:prSet/>
      <dgm:spPr/>
      <dgm:t>
        <a:bodyPr/>
        <a:lstStyle/>
        <a:p>
          <a:endParaRPr lang="es-HN"/>
        </a:p>
      </dgm:t>
    </dgm:pt>
    <dgm:pt modelId="{CA97B1DD-849F-4E5C-9392-1C06EAD60FD6}" type="sibTrans" cxnId="{0DF928EB-BA28-4096-A453-8FEC68C5A349}">
      <dgm:prSet/>
      <dgm:spPr/>
      <dgm:t>
        <a:bodyPr/>
        <a:lstStyle/>
        <a:p>
          <a:endParaRPr lang="es-HN"/>
        </a:p>
      </dgm:t>
    </dgm:pt>
    <dgm:pt modelId="{D6ECC51C-2E96-41E5-891F-E9994AD8CB94}">
      <dgm:prSet custT="1"/>
      <dgm:spPr>
        <a:blipFill rotWithShape="0">
          <a:blip xmlns:r="http://schemas.openxmlformats.org/officeDocument/2006/relationships" r:embed="rId3"/>
          <a:stretch>
            <a:fillRect l="-33000" r="-33000"/>
          </a:stretch>
        </a:blipFill>
      </dgm:spPr>
      <dgm:t>
        <a:bodyPr/>
        <a:lstStyle/>
        <a:p>
          <a:r>
            <a:rPr lang="es-HN" sz="1800" dirty="0">
              <a:solidFill>
                <a:schemeClr val="tx1"/>
              </a:solidFill>
            </a:rPr>
            <a:t>Desarrollo Económico</a:t>
          </a:r>
        </a:p>
      </dgm:t>
    </dgm:pt>
    <dgm:pt modelId="{58843655-6EBD-44CE-8E8B-32DBC8CCFBF8}" type="parTrans" cxnId="{4CBD7A53-6721-4B09-9C4A-30009D4472AE}">
      <dgm:prSet/>
      <dgm:spPr/>
      <dgm:t>
        <a:bodyPr/>
        <a:lstStyle/>
        <a:p>
          <a:endParaRPr lang="es-HN"/>
        </a:p>
      </dgm:t>
    </dgm:pt>
    <dgm:pt modelId="{853D2131-7859-4FF2-ABAD-3BBCDD883DFA}" type="sibTrans" cxnId="{4CBD7A53-6721-4B09-9C4A-30009D4472AE}">
      <dgm:prSet/>
      <dgm:spPr/>
      <dgm:t>
        <a:bodyPr/>
        <a:lstStyle/>
        <a:p>
          <a:endParaRPr lang="es-HN"/>
        </a:p>
      </dgm:t>
    </dgm:pt>
    <dgm:pt modelId="{717B3C5A-0148-4D30-9CCB-66D39D010889}">
      <dgm:prSet custT="1"/>
      <dgm:spPr>
        <a:blipFill rotWithShape="0">
          <a:blip xmlns:r="http://schemas.openxmlformats.org/officeDocument/2006/relationships" r:embed="rId4"/>
          <a:stretch>
            <a:fillRect l="-33000" r="-33000"/>
          </a:stretch>
        </a:blipFill>
      </dgm:spPr>
      <dgm:t>
        <a:bodyPr/>
        <a:lstStyle/>
        <a:p>
          <a:r>
            <a:rPr lang="es-HN" sz="1600" dirty="0">
              <a:solidFill>
                <a:schemeClr val="bg1"/>
              </a:solidFill>
            </a:rPr>
            <a:t>Desarrollo Ambiental</a:t>
          </a:r>
        </a:p>
      </dgm:t>
    </dgm:pt>
    <dgm:pt modelId="{A28C4780-0C8B-4DB7-9DF1-CCB816749EBD}" type="parTrans" cxnId="{557EA272-410E-473B-B26B-8BB3EC5D3969}">
      <dgm:prSet/>
      <dgm:spPr/>
      <dgm:t>
        <a:bodyPr/>
        <a:lstStyle/>
        <a:p>
          <a:endParaRPr lang="es-HN"/>
        </a:p>
      </dgm:t>
    </dgm:pt>
    <dgm:pt modelId="{3A57B05D-79FE-416C-9BE0-6406A7E961E0}" type="sibTrans" cxnId="{557EA272-410E-473B-B26B-8BB3EC5D3969}">
      <dgm:prSet/>
      <dgm:spPr/>
      <dgm:t>
        <a:bodyPr/>
        <a:lstStyle/>
        <a:p>
          <a:endParaRPr lang="es-HN"/>
        </a:p>
      </dgm:t>
    </dgm:pt>
    <dgm:pt modelId="{B1942990-B263-4342-9641-B4A1C69D3759}">
      <dgm:prSet custT="1"/>
      <dgm:spPr>
        <a:blipFill dpi="0" rotWithShape="0"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r>
            <a:rPr lang="es-HN" sz="2000" dirty="0">
              <a:solidFill>
                <a:schemeClr val="bg1"/>
              </a:solidFill>
            </a:rPr>
            <a:t>S</a:t>
          </a:r>
          <a:r>
            <a:rPr lang="es-HN" sz="2000" dirty="0">
              <a:solidFill>
                <a:schemeClr val="tx1"/>
              </a:solidFill>
            </a:rPr>
            <a:t>egurida</a:t>
          </a:r>
          <a:r>
            <a:rPr lang="es-HN" sz="2000" dirty="0">
              <a:solidFill>
                <a:schemeClr val="bg1"/>
              </a:solidFill>
            </a:rPr>
            <a:t>d </a:t>
          </a:r>
          <a:r>
            <a:rPr lang="es-HN" sz="2000" dirty="0">
              <a:solidFill>
                <a:schemeClr val="tx1"/>
              </a:solidFill>
            </a:rPr>
            <a:t>y</a:t>
          </a:r>
          <a:r>
            <a:rPr lang="es-HN" sz="2000" dirty="0">
              <a:solidFill>
                <a:schemeClr val="bg1"/>
              </a:solidFill>
            </a:rPr>
            <a:t> </a:t>
          </a:r>
          <a:r>
            <a:rPr lang="es-HN" sz="2000" dirty="0">
              <a:solidFill>
                <a:schemeClr val="tx1"/>
              </a:solidFill>
            </a:rPr>
            <a:t>Ju</a:t>
          </a:r>
          <a:r>
            <a:rPr lang="es-HN" sz="2000" dirty="0">
              <a:solidFill>
                <a:schemeClr val="bg1"/>
              </a:solidFill>
            </a:rPr>
            <a:t>s</a:t>
          </a:r>
          <a:r>
            <a:rPr lang="es-HN" sz="2000" dirty="0">
              <a:solidFill>
                <a:schemeClr val="tx1"/>
              </a:solidFill>
            </a:rPr>
            <a:t>tici</a:t>
          </a:r>
          <a:r>
            <a:rPr lang="es-HN" sz="2000" dirty="0">
              <a:solidFill>
                <a:schemeClr val="bg1"/>
              </a:solidFill>
            </a:rPr>
            <a:t>a</a:t>
          </a:r>
        </a:p>
      </dgm:t>
    </dgm:pt>
    <dgm:pt modelId="{4CBDDA60-4C8F-4734-9D70-5AB907490B27}" type="parTrans" cxnId="{BDEF3ED6-A532-41BE-BE2E-2D0515036DE9}">
      <dgm:prSet/>
      <dgm:spPr/>
      <dgm:t>
        <a:bodyPr/>
        <a:lstStyle/>
        <a:p>
          <a:endParaRPr lang="es-HN"/>
        </a:p>
      </dgm:t>
    </dgm:pt>
    <dgm:pt modelId="{135C9C15-C0F1-4873-A36D-F3956E14B8B1}" type="sibTrans" cxnId="{BDEF3ED6-A532-41BE-BE2E-2D0515036DE9}">
      <dgm:prSet/>
      <dgm:spPr/>
      <dgm:t>
        <a:bodyPr/>
        <a:lstStyle/>
        <a:p>
          <a:endParaRPr lang="es-HN"/>
        </a:p>
      </dgm:t>
    </dgm:pt>
    <dgm:pt modelId="{808BC499-A9F0-4561-A676-F2A200B40FA2}" type="pres">
      <dgm:prSet presAssocID="{EBAC66CE-4730-4023-9ED4-C01EE2CBEA0E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B957A754-321F-4FA8-BFD3-6B5849CBDB82}" type="pres">
      <dgm:prSet presAssocID="{EBAC66CE-4730-4023-9ED4-C01EE2CBEA0E}" presName="cycle" presStyleCnt="0"/>
      <dgm:spPr/>
    </dgm:pt>
    <dgm:pt modelId="{D9D70A49-9F21-45EE-9946-90CD553DF1E1}" type="pres">
      <dgm:prSet presAssocID="{EBAC66CE-4730-4023-9ED4-C01EE2CBEA0E}" presName="centerShape" presStyleCnt="0"/>
      <dgm:spPr/>
    </dgm:pt>
    <dgm:pt modelId="{612500EF-A049-4860-8994-4DCCF7BF0A7F}" type="pres">
      <dgm:prSet presAssocID="{EBAC66CE-4730-4023-9ED4-C01EE2CBEA0E}" presName="connSite" presStyleLbl="node1" presStyleIdx="0" presStyleCnt="6"/>
      <dgm:spPr/>
    </dgm:pt>
    <dgm:pt modelId="{271A3960-2504-4BE9-9088-2639042E5171}" type="pres">
      <dgm:prSet presAssocID="{EBAC66CE-4730-4023-9ED4-C01EE2CBEA0E}" presName="visible" presStyleLbl="node1" presStyleIdx="0" presStyleCnt="6" custScaleX="136176" custScaleY="131635" custLinFactNeighborX="28678" custLinFactNeighborY="11044"/>
      <dgm:spPr>
        <a:blipFill rotWithShape="1">
          <a:blip xmlns:r="http://schemas.openxmlformats.org/officeDocument/2006/relationships" r:embed="rId7"/>
          <a:srcRect/>
          <a:stretch>
            <a:fillRect l="-31000" r="-31000"/>
          </a:stretch>
        </a:blipFill>
      </dgm:spPr>
    </dgm:pt>
    <dgm:pt modelId="{78286D55-B580-49FD-A052-D0C3A6F6A046}" type="pres">
      <dgm:prSet presAssocID="{65642271-8235-4BF6-A9EF-BA60E6376874}" presName="Name25" presStyleLbl="parChTrans1D1" presStyleIdx="0" presStyleCnt="5"/>
      <dgm:spPr/>
    </dgm:pt>
    <dgm:pt modelId="{2EBA74D0-31CD-470E-BC70-0C2CFB3496F6}" type="pres">
      <dgm:prSet presAssocID="{6D617186-D3DB-4241-81AA-49CA6956DDCE}" presName="node" presStyleCnt="0"/>
      <dgm:spPr/>
    </dgm:pt>
    <dgm:pt modelId="{DD9F8DC8-5880-47EA-B1F7-2A23757758A7}" type="pres">
      <dgm:prSet presAssocID="{6D617186-D3DB-4241-81AA-49CA6956DDCE}" presName="parentNode" presStyleLbl="node1" presStyleIdx="1" presStyleCnt="6" custScaleX="163863" custScaleY="132381" custLinFactNeighborX="-33160" custLinFactNeighborY="25256">
        <dgm:presLayoutVars>
          <dgm:chMax val="1"/>
          <dgm:bulletEnabled val="1"/>
        </dgm:presLayoutVars>
      </dgm:prSet>
      <dgm:spPr/>
    </dgm:pt>
    <dgm:pt modelId="{7F8905F4-8F13-4CEE-9F0B-249EBD14A8C0}" type="pres">
      <dgm:prSet presAssocID="{6D617186-D3DB-4241-81AA-49CA6956DDCE}" presName="childNode" presStyleLbl="revTx" presStyleIdx="0" presStyleCnt="0">
        <dgm:presLayoutVars>
          <dgm:bulletEnabled val="1"/>
        </dgm:presLayoutVars>
      </dgm:prSet>
      <dgm:spPr/>
    </dgm:pt>
    <dgm:pt modelId="{30151F2A-B4A2-4347-928B-9164BF300110}" type="pres">
      <dgm:prSet presAssocID="{E460E670-1C87-4A5D-B9CD-F5BE294846BE}" presName="Name25" presStyleLbl="parChTrans1D1" presStyleIdx="1" presStyleCnt="5"/>
      <dgm:spPr/>
    </dgm:pt>
    <dgm:pt modelId="{4892B66F-7DBB-4DD2-963B-0AF40F701563}" type="pres">
      <dgm:prSet presAssocID="{FB82C55D-C365-4450-8551-347AD4E965B1}" presName="node" presStyleCnt="0"/>
      <dgm:spPr/>
    </dgm:pt>
    <dgm:pt modelId="{976F151F-7C35-4963-B8B2-0584EDDE5835}" type="pres">
      <dgm:prSet presAssocID="{FB82C55D-C365-4450-8551-347AD4E965B1}" presName="parentNode" presStyleLbl="node1" presStyleIdx="2" presStyleCnt="6" custScaleX="163863" custScaleY="128827" custLinFactNeighborX="78123" custLinFactNeighborY="19752">
        <dgm:presLayoutVars>
          <dgm:chMax val="1"/>
          <dgm:bulletEnabled val="1"/>
        </dgm:presLayoutVars>
      </dgm:prSet>
      <dgm:spPr/>
    </dgm:pt>
    <dgm:pt modelId="{E5550983-6395-4C88-8CE1-DD15F01CA88B}" type="pres">
      <dgm:prSet presAssocID="{FB82C55D-C365-4450-8551-347AD4E965B1}" presName="childNode" presStyleLbl="revTx" presStyleIdx="0" presStyleCnt="0">
        <dgm:presLayoutVars>
          <dgm:bulletEnabled val="1"/>
        </dgm:presLayoutVars>
      </dgm:prSet>
      <dgm:spPr/>
    </dgm:pt>
    <dgm:pt modelId="{2E7785EE-5EC6-45DF-953D-7C0DC0DE6682}" type="pres">
      <dgm:prSet presAssocID="{58843655-6EBD-44CE-8E8B-32DBC8CCFBF8}" presName="Name25" presStyleLbl="parChTrans1D1" presStyleIdx="2" presStyleCnt="5"/>
      <dgm:spPr/>
    </dgm:pt>
    <dgm:pt modelId="{BEDE10AC-CF86-4CCF-B126-E8E87CDEC3FE}" type="pres">
      <dgm:prSet presAssocID="{D6ECC51C-2E96-41E5-891F-E9994AD8CB94}" presName="node" presStyleCnt="0"/>
      <dgm:spPr/>
    </dgm:pt>
    <dgm:pt modelId="{4E6C7120-D173-4217-9308-1846ED4CA905}" type="pres">
      <dgm:prSet presAssocID="{D6ECC51C-2E96-41E5-891F-E9994AD8CB94}" presName="parentNode" presStyleLbl="node1" presStyleIdx="3" presStyleCnt="6" custScaleX="163863" custScaleY="128827" custLinFactX="100000" custLinFactNeighborX="141325" custLinFactNeighborY="-12659">
        <dgm:presLayoutVars>
          <dgm:chMax val="1"/>
          <dgm:bulletEnabled val="1"/>
        </dgm:presLayoutVars>
      </dgm:prSet>
      <dgm:spPr/>
    </dgm:pt>
    <dgm:pt modelId="{BC136CF0-AC40-48D7-8831-D73ED752C09E}" type="pres">
      <dgm:prSet presAssocID="{D6ECC51C-2E96-41E5-891F-E9994AD8CB94}" presName="childNode" presStyleLbl="revTx" presStyleIdx="0" presStyleCnt="0">
        <dgm:presLayoutVars>
          <dgm:bulletEnabled val="1"/>
        </dgm:presLayoutVars>
      </dgm:prSet>
      <dgm:spPr/>
    </dgm:pt>
    <dgm:pt modelId="{C7BAF2C0-8DEF-42A9-8BF0-F8C2433052BB}" type="pres">
      <dgm:prSet presAssocID="{A28C4780-0C8B-4DB7-9DF1-CCB816749EBD}" presName="Name25" presStyleLbl="parChTrans1D1" presStyleIdx="3" presStyleCnt="5"/>
      <dgm:spPr/>
    </dgm:pt>
    <dgm:pt modelId="{BE590CB9-0D4C-442A-B9FB-21997D4CA918}" type="pres">
      <dgm:prSet presAssocID="{717B3C5A-0148-4D30-9CCB-66D39D010889}" presName="node" presStyleCnt="0"/>
      <dgm:spPr/>
    </dgm:pt>
    <dgm:pt modelId="{B01005F2-3DE9-4772-8981-2F0FB18782C1}" type="pres">
      <dgm:prSet presAssocID="{717B3C5A-0148-4D30-9CCB-66D39D010889}" presName="parentNode" presStyleLbl="node1" presStyleIdx="4" presStyleCnt="6" custScaleX="163863" custScaleY="128827" custLinFactNeighborX="78597" custLinFactNeighborY="-42922">
        <dgm:presLayoutVars>
          <dgm:chMax val="1"/>
          <dgm:bulletEnabled val="1"/>
        </dgm:presLayoutVars>
      </dgm:prSet>
      <dgm:spPr/>
    </dgm:pt>
    <dgm:pt modelId="{6C47F682-229E-4BF6-8BA7-355D2D9AD966}" type="pres">
      <dgm:prSet presAssocID="{717B3C5A-0148-4D30-9CCB-66D39D010889}" presName="childNode" presStyleLbl="revTx" presStyleIdx="0" presStyleCnt="0">
        <dgm:presLayoutVars>
          <dgm:bulletEnabled val="1"/>
        </dgm:presLayoutVars>
      </dgm:prSet>
      <dgm:spPr/>
    </dgm:pt>
    <dgm:pt modelId="{B1031CE5-BB29-4F20-A918-5359F0C272EC}" type="pres">
      <dgm:prSet presAssocID="{4CBDDA60-4C8F-4734-9D70-5AB907490B27}" presName="Name25" presStyleLbl="parChTrans1D1" presStyleIdx="4" presStyleCnt="5"/>
      <dgm:spPr/>
    </dgm:pt>
    <dgm:pt modelId="{819AEBEB-98BD-43FC-AFD4-FE04D52C75BF}" type="pres">
      <dgm:prSet presAssocID="{B1942990-B263-4342-9641-B4A1C69D3759}" presName="node" presStyleCnt="0"/>
      <dgm:spPr/>
    </dgm:pt>
    <dgm:pt modelId="{07B3ACBE-F464-4F58-84AD-E4FB587A63D3}" type="pres">
      <dgm:prSet presAssocID="{B1942990-B263-4342-9641-B4A1C69D3759}" presName="parentNode" presStyleLbl="node1" presStyleIdx="5" presStyleCnt="6" custScaleX="154712" custScaleY="113169" custLinFactNeighborX="-12804" custLinFactNeighborY="-22031">
        <dgm:presLayoutVars>
          <dgm:chMax val="1"/>
          <dgm:bulletEnabled val="1"/>
        </dgm:presLayoutVars>
      </dgm:prSet>
      <dgm:spPr/>
    </dgm:pt>
    <dgm:pt modelId="{D9D0B432-CC86-4FF7-9F24-BD3C71CA3D10}" type="pres">
      <dgm:prSet presAssocID="{B1942990-B263-4342-9641-B4A1C69D3759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7A21FD18-365B-4F08-9FB4-7114A02B9341}" type="presOf" srcId="{EBAC66CE-4730-4023-9ED4-C01EE2CBEA0E}" destId="{808BC499-A9F0-4561-A676-F2A200B40FA2}" srcOrd="0" destOrd="0" presId="urn:microsoft.com/office/officeart/2005/8/layout/radial2"/>
    <dgm:cxn modelId="{5B5E3C25-05EE-43A5-BF82-865053CC2D6C}" type="presOf" srcId="{D6ECC51C-2E96-41E5-891F-E9994AD8CB94}" destId="{4E6C7120-D173-4217-9308-1846ED4CA905}" srcOrd="0" destOrd="0" presId="urn:microsoft.com/office/officeart/2005/8/layout/radial2"/>
    <dgm:cxn modelId="{25843C2C-60E3-4294-9CF1-EF964905B4C9}" type="presOf" srcId="{58843655-6EBD-44CE-8E8B-32DBC8CCFBF8}" destId="{2E7785EE-5EC6-45DF-953D-7C0DC0DE6682}" srcOrd="0" destOrd="0" presId="urn:microsoft.com/office/officeart/2005/8/layout/radial2"/>
    <dgm:cxn modelId="{840BCB3F-0A0F-4034-A847-5E8533EECFC4}" type="presOf" srcId="{B1942990-B263-4342-9641-B4A1C69D3759}" destId="{07B3ACBE-F464-4F58-84AD-E4FB587A63D3}" srcOrd="0" destOrd="0" presId="urn:microsoft.com/office/officeart/2005/8/layout/radial2"/>
    <dgm:cxn modelId="{0223EE5B-6E35-40A1-B0D1-2EEF365ADD30}" type="presOf" srcId="{6D617186-D3DB-4241-81AA-49CA6956DDCE}" destId="{DD9F8DC8-5880-47EA-B1F7-2A23757758A7}" srcOrd="0" destOrd="0" presId="urn:microsoft.com/office/officeart/2005/8/layout/radial2"/>
    <dgm:cxn modelId="{3D654670-942E-4251-ACB8-6FADBE8371B3}" type="presOf" srcId="{65642271-8235-4BF6-A9EF-BA60E6376874}" destId="{78286D55-B580-49FD-A052-D0C3A6F6A046}" srcOrd="0" destOrd="0" presId="urn:microsoft.com/office/officeart/2005/8/layout/radial2"/>
    <dgm:cxn modelId="{557EA272-410E-473B-B26B-8BB3EC5D3969}" srcId="{EBAC66CE-4730-4023-9ED4-C01EE2CBEA0E}" destId="{717B3C5A-0148-4D30-9CCB-66D39D010889}" srcOrd="3" destOrd="0" parTransId="{A28C4780-0C8B-4DB7-9DF1-CCB816749EBD}" sibTransId="{3A57B05D-79FE-416C-9BE0-6406A7E961E0}"/>
    <dgm:cxn modelId="{4CBD7A53-6721-4B09-9C4A-30009D4472AE}" srcId="{EBAC66CE-4730-4023-9ED4-C01EE2CBEA0E}" destId="{D6ECC51C-2E96-41E5-891F-E9994AD8CB94}" srcOrd="2" destOrd="0" parTransId="{58843655-6EBD-44CE-8E8B-32DBC8CCFBF8}" sibTransId="{853D2131-7859-4FF2-ABAD-3BBCDD883DFA}"/>
    <dgm:cxn modelId="{2A70F055-7216-40E5-B579-DAC61DBE7D68}" srcId="{EBAC66CE-4730-4023-9ED4-C01EE2CBEA0E}" destId="{6D617186-D3DB-4241-81AA-49CA6956DDCE}" srcOrd="0" destOrd="0" parTransId="{65642271-8235-4BF6-A9EF-BA60E6376874}" sibTransId="{340EA539-153E-47A4-A4E7-DEFE3F588F4B}"/>
    <dgm:cxn modelId="{A723DC84-8BBB-49E9-BF0B-1352BCDDD312}" type="presOf" srcId="{4CBDDA60-4C8F-4734-9D70-5AB907490B27}" destId="{B1031CE5-BB29-4F20-A918-5359F0C272EC}" srcOrd="0" destOrd="0" presId="urn:microsoft.com/office/officeart/2005/8/layout/radial2"/>
    <dgm:cxn modelId="{B05C6895-4FAE-4FA7-BC8A-1FCCB4AAD913}" type="presOf" srcId="{FB82C55D-C365-4450-8551-347AD4E965B1}" destId="{976F151F-7C35-4963-B8B2-0584EDDE5835}" srcOrd="0" destOrd="0" presId="urn:microsoft.com/office/officeart/2005/8/layout/radial2"/>
    <dgm:cxn modelId="{1CB2C69D-0B6E-45B4-A81C-956D1D262C35}" type="presOf" srcId="{A28C4780-0C8B-4DB7-9DF1-CCB816749EBD}" destId="{C7BAF2C0-8DEF-42A9-8BF0-F8C2433052BB}" srcOrd="0" destOrd="0" presId="urn:microsoft.com/office/officeart/2005/8/layout/radial2"/>
    <dgm:cxn modelId="{9308CECD-93EE-497C-9A49-E05213F514B8}" type="presOf" srcId="{E460E670-1C87-4A5D-B9CD-F5BE294846BE}" destId="{30151F2A-B4A2-4347-928B-9164BF300110}" srcOrd="0" destOrd="0" presId="urn:microsoft.com/office/officeart/2005/8/layout/radial2"/>
    <dgm:cxn modelId="{BDEF3ED6-A532-41BE-BE2E-2D0515036DE9}" srcId="{EBAC66CE-4730-4023-9ED4-C01EE2CBEA0E}" destId="{B1942990-B263-4342-9641-B4A1C69D3759}" srcOrd="4" destOrd="0" parTransId="{4CBDDA60-4C8F-4734-9D70-5AB907490B27}" sibTransId="{135C9C15-C0F1-4873-A36D-F3956E14B8B1}"/>
    <dgm:cxn modelId="{CAAFC1DE-21A1-4C24-89FC-B6D8E78753E6}" type="presOf" srcId="{717B3C5A-0148-4D30-9CCB-66D39D010889}" destId="{B01005F2-3DE9-4772-8981-2F0FB18782C1}" srcOrd="0" destOrd="0" presId="urn:microsoft.com/office/officeart/2005/8/layout/radial2"/>
    <dgm:cxn modelId="{0DF928EB-BA28-4096-A453-8FEC68C5A349}" srcId="{EBAC66CE-4730-4023-9ED4-C01EE2CBEA0E}" destId="{FB82C55D-C365-4450-8551-347AD4E965B1}" srcOrd="1" destOrd="0" parTransId="{E460E670-1C87-4A5D-B9CD-F5BE294846BE}" sibTransId="{CA97B1DD-849F-4E5C-9392-1C06EAD60FD6}"/>
    <dgm:cxn modelId="{B4104818-1FF5-4B50-8881-61CB23BFDCF8}" type="presParOf" srcId="{808BC499-A9F0-4561-A676-F2A200B40FA2}" destId="{B957A754-321F-4FA8-BFD3-6B5849CBDB82}" srcOrd="0" destOrd="0" presId="urn:microsoft.com/office/officeart/2005/8/layout/radial2"/>
    <dgm:cxn modelId="{2B0D72CD-3825-4458-8F35-3EDEBDC018F5}" type="presParOf" srcId="{B957A754-321F-4FA8-BFD3-6B5849CBDB82}" destId="{D9D70A49-9F21-45EE-9946-90CD553DF1E1}" srcOrd="0" destOrd="0" presId="urn:microsoft.com/office/officeart/2005/8/layout/radial2"/>
    <dgm:cxn modelId="{AAA93B91-9B89-456A-AA66-BB50A971DA18}" type="presParOf" srcId="{D9D70A49-9F21-45EE-9946-90CD553DF1E1}" destId="{612500EF-A049-4860-8994-4DCCF7BF0A7F}" srcOrd="0" destOrd="0" presId="urn:microsoft.com/office/officeart/2005/8/layout/radial2"/>
    <dgm:cxn modelId="{A194010E-9BD7-47FE-8F0B-3C3049AC2F00}" type="presParOf" srcId="{D9D70A49-9F21-45EE-9946-90CD553DF1E1}" destId="{271A3960-2504-4BE9-9088-2639042E5171}" srcOrd="1" destOrd="0" presId="urn:microsoft.com/office/officeart/2005/8/layout/radial2"/>
    <dgm:cxn modelId="{85E9634C-F16C-4B0B-A562-1F8D752BB18C}" type="presParOf" srcId="{B957A754-321F-4FA8-BFD3-6B5849CBDB82}" destId="{78286D55-B580-49FD-A052-D0C3A6F6A046}" srcOrd="1" destOrd="0" presId="urn:microsoft.com/office/officeart/2005/8/layout/radial2"/>
    <dgm:cxn modelId="{C17560AD-2AE6-4900-B1C1-8FAB253BD5D6}" type="presParOf" srcId="{B957A754-321F-4FA8-BFD3-6B5849CBDB82}" destId="{2EBA74D0-31CD-470E-BC70-0C2CFB3496F6}" srcOrd="2" destOrd="0" presId="urn:microsoft.com/office/officeart/2005/8/layout/radial2"/>
    <dgm:cxn modelId="{87E7B305-294F-4B45-A771-1C59892ADB23}" type="presParOf" srcId="{2EBA74D0-31CD-470E-BC70-0C2CFB3496F6}" destId="{DD9F8DC8-5880-47EA-B1F7-2A23757758A7}" srcOrd="0" destOrd="0" presId="urn:microsoft.com/office/officeart/2005/8/layout/radial2"/>
    <dgm:cxn modelId="{0ED3BAE6-C099-41DB-9FD8-E0C410DC629D}" type="presParOf" srcId="{2EBA74D0-31CD-470E-BC70-0C2CFB3496F6}" destId="{7F8905F4-8F13-4CEE-9F0B-249EBD14A8C0}" srcOrd="1" destOrd="0" presId="urn:microsoft.com/office/officeart/2005/8/layout/radial2"/>
    <dgm:cxn modelId="{F03B395D-9F8B-4F8D-AFAA-8C9F383E7D49}" type="presParOf" srcId="{B957A754-321F-4FA8-BFD3-6B5849CBDB82}" destId="{30151F2A-B4A2-4347-928B-9164BF300110}" srcOrd="3" destOrd="0" presId="urn:microsoft.com/office/officeart/2005/8/layout/radial2"/>
    <dgm:cxn modelId="{8F3E773C-C2C4-41CF-8ACA-632CB3FFC55D}" type="presParOf" srcId="{B957A754-321F-4FA8-BFD3-6B5849CBDB82}" destId="{4892B66F-7DBB-4DD2-963B-0AF40F701563}" srcOrd="4" destOrd="0" presId="urn:microsoft.com/office/officeart/2005/8/layout/radial2"/>
    <dgm:cxn modelId="{593F690B-494C-4D22-AFE9-CA0FF84D5912}" type="presParOf" srcId="{4892B66F-7DBB-4DD2-963B-0AF40F701563}" destId="{976F151F-7C35-4963-B8B2-0584EDDE5835}" srcOrd="0" destOrd="0" presId="urn:microsoft.com/office/officeart/2005/8/layout/radial2"/>
    <dgm:cxn modelId="{C544C53F-6D20-4181-91C0-E9C226F2350B}" type="presParOf" srcId="{4892B66F-7DBB-4DD2-963B-0AF40F701563}" destId="{E5550983-6395-4C88-8CE1-DD15F01CA88B}" srcOrd="1" destOrd="0" presId="urn:microsoft.com/office/officeart/2005/8/layout/radial2"/>
    <dgm:cxn modelId="{694196E1-E177-4D17-A43B-E850C21F4130}" type="presParOf" srcId="{B957A754-321F-4FA8-BFD3-6B5849CBDB82}" destId="{2E7785EE-5EC6-45DF-953D-7C0DC0DE6682}" srcOrd="5" destOrd="0" presId="urn:microsoft.com/office/officeart/2005/8/layout/radial2"/>
    <dgm:cxn modelId="{3EBF6DB1-926E-4907-8069-A0BF42075122}" type="presParOf" srcId="{B957A754-321F-4FA8-BFD3-6B5849CBDB82}" destId="{BEDE10AC-CF86-4CCF-B126-E8E87CDEC3FE}" srcOrd="6" destOrd="0" presId="urn:microsoft.com/office/officeart/2005/8/layout/radial2"/>
    <dgm:cxn modelId="{04F699B4-899D-4D71-BA43-F07BA36CA6EB}" type="presParOf" srcId="{BEDE10AC-CF86-4CCF-B126-E8E87CDEC3FE}" destId="{4E6C7120-D173-4217-9308-1846ED4CA905}" srcOrd="0" destOrd="0" presId="urn:microsoft.com/office/officeart/2005/8/layout/radial2"/>
    <dgm:cxn modelId="{058992BF-F8A6-45CA-BA03-2D60D557E8C2}" type="presParOf" srcId="{BEDE10AC-CF86-4CCF-B126-E8E87CDEC3FE}" destId="{BC136CF0-AC40-48D7-8831-D73ED752C09E}" srcOrd="1" destOrd="0" presId="urn:microsoft.com/office/officeart/2005/8/layout/radial2"/>
    <dgm:cxn modelId="{2CBC306B-9821-454C-8A9B-B2FBCBA799FE}" type="presParOf" srcId="{B957A754-321F-4FA8-BFD3-6B5849CBDB82}" destId="{C7BAF2C0-8DEF-42A9-8BF0-F8C2433052BB}" srcOrd="7" destOrd="0" presId="urn:microsoft.com/office/officeart/2005/8/layout/radial2"/>
    <dgm:cxn modelId="{E0F463C5-01AA-48F6-966D-B940DFA9482D}" type="presParOf" srcId="{B957A754-321F-4FA8-BFD3-6B5849CBDB82}" destId="{BE590CB9-0D4C-442A-B9FB-21997D4CA918}" srcOrd="8" destOrd="0" presId="urn:microsoft.com/office/officeart/2005/8/layout/radial2"/>
    <dgm:cxn modelId="{51A1740F-24DB-4252-BA6F-A297DBB50CE2}" type="presParOf" srcId="{BE590CB9-0D4C-442A-B9FB-21997D4CA918}" destId="{B01005F2-3DE9-4772-8981-2F0FB18782C1}" srcOrd="0" destOrd="0" presId="urn:microsoft.com/office/officeart/2005/8/layout/radial2"/>
    <dgm:cxn modelId="{48C9E09B-3B25-4E25-8E80-342CA60E730A}" type="presParOf" srcId="{BE590CB9-0D4C-442A-B9FB-21997D4CA918}" destId="{6C47F682-229E-4BF6-8BA7-355D2D9AD966}" srcOrd="1" destOrd="0" presId="urn:microsoft.com/office/officeart/2005/8/layout/radial2"/>
    <dgm:cxn modelId="{BCC9A0A7-00EE-4328-BA3C-BEED05E7B4F3}" type="presParOf" srcId="{B957A754-321F-4FA8-BFD3-6B5849CBDB82}" destId="{B1031CE5-BB29-4F20-A918-5359F0C272EC}" srcOrd="9" destOrd="0" presId="urn:microsoft.com/office/officeart/2005/8/layout/radial2"/>
    <dgm:cxn modelId="{1CF36B2B-FF00-4A3B-9470-33DB9CD8651A}" type="presParOf" srcId="{B957A754-321F-4FA8-BFD3-6B5849CBDB82}" destId="{819AEBEB-98BD-43FC-AFD4-FE04D52C75BF}" srcOrd="10" destOrd="0" presId="urn:microsoft.com/office/officeart/2005/8/layout/radial2"/>
    <dgm:cxn modelId="{7BBF6847-5B0B-4D96-9986-E776A72C0FB7}" type="presParOf" srcId="{819AEBEB-98BD-43FC-AFD4-FE04D52C75BF}" destId="{07B3ACBE-F464-4F58-84AD-E4FB587A63D3}" srcOrd="0" destOrd="0" presId="urn:microsoft.com/office/officeart/2005/8/layout/radial2"/>
    <dgm:cxn modelId="{9187713C-5E92-4E00-9C30-626CD3EF00A6}" type="presParOf" srcId="{819AEBEB-98BD-43FC-AFD4-FE04D52C75BF}" destId="{D9D0B432-CC86-4FF7-9F24-BD3C71CA3D10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C39FBA-0651-45AF-8841-82EA7C02E0F5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</dgm:pt>
    <dgm:pt modelId="{96922B5B-13F7-41DB-B235-2C53A1BC1492}">
      <dgm:prSet phldrT="[Texto]"/>
      <dgm:spPr/>
      <dgm:t>
        <a:bodyPr/>
        <a:lstStyle/>
        <a:p>
          <a:r>
            <a:rPr lang="es-HN" dirty="0"/>
            <a:t>Ingresos </a:t>
          </a:r>
        </a:p>
      </dgm:t>
    </dgm:pt>
    <dgm:pt modelId="{6245EABA-1151-4772-8434-3BFC95ED6D31}" type="parTrans" cxnId="{7F74922D-1B06-4D2A-9736-0E40BC68DEA9}">
      <dgm:prSet/>
      <dgm:spPr/>
      <dgm:t>
        <a:bodyPr/>
        <a:lstStyle/>
        <a:p>
          <a:endParaRPr lang="es-HN"/>
        </a:p>
      </dgm:t>
    </dgm:pt>
    <dgm:pt modelId="{8332B9DE-53DF-4E96-8709-CBA9082C1634}" type="sibTrans" cxnId="{7F74922D-1B06-4D2A-9736-0E40BC68DEA9}">
      <dgm:prSet/>
      <dgm:spPr/>
      <dgm:t>
        <a:bodyPr/>
        <a:lstStyle/>
        <a:p>
          <a:endParaRPr lang="es-HN"/>
        </a:p>
      </dgm:t>
    </dgm:pt>
    <dgm:pt modelId="{3EE045E8-7BAA-49A2-AB35-80EEB1F087EE}">
      <dgm:prSet phldrT="[Texto]"/>
      <dgm:spPr/>
      <dgm:t>
        <a:bodyPr/>
        <a:lstStyle/>
        <a:p>
          <a:pPr algn="just"/>
          <a:r>
            <a:rPr lang="es-HN" dirty="0"/>
            <a:t>No se prevé nuevos Impuestos; medidas administrativas de SAR y Aduanas; transferencias por parte del PANI y la ENP; los ingresos propios por prestación de Servicios en la AC se continuarán formulando; la estimación de ingresos propios debe justificarse; los ingresos del Tesoro Nacional (Fte.11) sujetos a la recaudación, en ejecución de obtener menores ingresos se ajustará el gasto que este financiado con el Tesoro Nacional con base a la Normativa Legal Vigente; hacer uso correcto del clasificador de ingresos.</a:t>
          </a:r>
        </a:p>
      </dgm:t>
    </dgm:pt>
    <dgm:pt modelId="{2CF5D9CD-45BD-474C-86E7-B9794DF6F496}" type="parTrans" cxnId="{54D39AFA-7206-41FB-8037-CCD54291E0C5}">
      <dgm:prSet/>
      <dgm:spPr/>
      <dgm:t>
        <a:bodyPr/>
        <a:lstStyle/>
        <a:p>
          <a:endParaRPr lang="es-HN"/>
        </a:p>
      </dgm:t>
    </dgm:pt>
    <dgm:pt modelId="{C124F132-DB34-42C3-8AAE-410314AA5191}" type="sibTrans" cxnId="{54D39AFA-7206-41FB-8037-CCD54291E0C5}">
      <dgm:prSet/>
      <dgm:spPr/>
      <dgm:t>
        <a:bodyPr/>
        <a:lstStyle/>
        <a:p>
          <a:endParaRPr lang="es-HN"/>
        </a:p>
      </dgm:t>
    </dgm:pt>
    <dgm:pt modelId="{D01ED0C1-19BD-4904-9E44-4FCCD1CEA6F8}">
      <dgm:prSet phldrT="[Texto]"/>
      <dgm:spPr/>
      <dgm:t>
        <a:bodyPr/>
        <a:lstStyle/>
        <a:p>
          <a:r>
            <a:rPr lang="es-HN" dirty="0">
              <a:solidFill>
                <a:schemeClr val="tx1"/>
              </a:solidFill>
            </a:rPr>
            <a:t>Gastos</a:t>
          </a:r>
        </a:p>
      </dgm:t>
    </dgm:pt>
    <dgm:pt modelId="{189DE61C-7F2B-47F3-9DF1-5D1C7B7B86CE}" type="parTrans" cxnId="{AB20C385-0F49-4564-92D4-0AD3D35117C2}">
      <dgm:prSet/>
      <dgm:spPr/>
      <dgm:t>
        <a:bodyPr/>
        <a:lstStyle/>
        <a:p>
          <a:endParaRPr lang="es-HN"/>
        </a:p>
      </dgm:t>
    </dgm:pt>
    <dgm:pt modelId="{1B279EF4-A14F-45AB-B419-0D9460D1AE43}" type="sibTrans" cxnId="{AB20C385-0F49-4564-92D4-0AD3D35117C2}">
      <dgm:prSet/>
      <dgm:spPr/>
      <dgm:t>
        <a:bodyPr/>
        <a:lstStyle/>
        <a:p>
          <a:endParaRPr lang="es-HN"/>
        </a:p>
      </dgm:t>
    </dgm:pt>
    <dgm:pt modelId="{9214CE70-B312-4D66-9903-E712CA109F78}">
      <dgm:prSet/>
      <dgm:spPr/>
      <dgm:t>
        <a:bodyPr/>
        <a:lstStyle/>
        <a:p>
          <a:pPr algn="just"/>
          <a:r>
            <a:rPr lang="es-HN" dirty="0"/>
            <a:t>Aplicar medidas para contener gasto corriente, </a:t>
          </a:r>
          <a:r>
            <a:rPr lang="es-HN" dirty="0" err="1"/>
            <a:t>eficientar</a:t>
          </a:r>
          <a:r>
            <a:rPr lang="es-HN" dirty="0"/>
            <a:t> el uso de los recursos asignados en los techos; las contrataciones colectivas se cumplirán siempre que se demuestre la capacidad financiera para su atención; respetar de igualdad salarial entre hombres y mujeres; </a:t>
          </a:r>
          <a:r>
            <a:rPr lang="es-ES" dirty="0"/>
            <a:t>Formular el valor total que se factura por los servicios que prestan ENEE, SANAA, y HONDUTEL; hacer uso correcto del clasificador del gasto; los beneficios salariales deben quedar formulados en el </a:t>
          </a:r>
          <a:r>
            <a:rPr lang="es-ES" b="1" u="sng" dirty="0"/>
            <a:t>objeto de gasto adicionales (11400).</a:t>
          </a:r>
          <a:endParaRPr lang="es-HN" b="1" u="sng" dirty="0"/>
        </a:p>
      </dgm:t>
    </dgm:pt>
    <dgm:pt modelId="{80AE94F3-A51F-477F-9831-0137F02CE48D}" type="parTrans" cxnId="{452CD3E5-6D24-41C6-9855-B26F915B8E11}">
      <dgm:prSet/>
      <dgm:spPr/>
      <dgm:t>
        <a:bodyPr/>
        <a:lstStyle/>
        <a:p>
          <a:endParaRPr lang="es-HN"/>
        </a:p>
      </dgm:t>
    </dgm:pt>
    <dgm:pt modelId="{D899153E-4B49-48B4-BD84-9F03DF80B4B9}" type="sibTrans" cxnId="{452CD3E5-6D24-41C6-9855-B26F915B8E11}">
      <dgm:prSet/>
      <dgm:spPr/>
      <dgm:t>
        <a:bodyPr/>
        <a:lstStyle/>
        <a:p>
          <a:endParaRPr lang="es-HN"/>
        </a:p>
      </dgm:t>
    </dgm:pt>
    <dgm:pt modelId="{0EBEBDBB-97CD-42B8-9A1F-AC156C513FED}" type="pres">
      <dgm:prSet presAssocID="{A3C39FBA-0651-45AF-8841-82EA7C02E0F5}" presName="linearFlow" presStyleCnt="0">
        <dgm:presLayoutVars>
          <dgm:dir/>
          <dgm:animLvl val="lvl"/>
          <dgm:resizeHandles val="exact"/>
        </dgm:presLayoutVars>
      </dgm:prSet>
      <dgm:spPr/>
    </dgm:pt>
    <dgm:pt modelId="{D4B439BE-E3F1-4870-BFDA-1345283A7B59}" type="pres">
      <dgm:prSet presAssocID="{96922B5B-13F7-41DB-B235-2C53A1BC1492}" presName="composite" presStyleCnt="0"/>
      <dgm:spPr/>
    </dgm:pt>
    <dgm:pt modelId="{2C2D5E94-DE70-4B87-B165-E142F593E56F}" type="pres">
      <dgm:prSet presAssocID="{96922B5B-13F7-41DB-B235-2C53A1BC1492}" presName="parentText" presStyleLbl="alignNode1" presStyleIdx="0" presStyleCnt="2" custScaleX="97119" custLinFactNeighborX="6308" custLinFactNeighborY="-276">
        <dgm:presLayoutVars>
          <dgm:chMax val="1"/>
          <dgm:bulletEnabled val="1"/>
        </dgm:presLayoutVars>
      </dgm:prSet>
      <dgm:spPr/>
    </dgm:pt>
    <dgm:pt modelId="{D3CDAC40-2BCD-4932-B24B-7098B052ABFA}" type="pres">
      <dgm:prSet presAssocID="{96922B5B-13F7-41DB-B235-2C53A1BC1492}" presName="descendantText" presStyleLbl="alignAcc1" presStyleIdx="0" presStyleCnt="2" custScaleX="97238" custLinFactNeighborX="94">
        <dgm:presLayoutVars>
          <dgm:bulletEnabled val="1"/>
        </dgm:presLayoutVars>
      </dgm:prSet>
      <dgm:spPr/>
    </dgm:pt>
    <dgm:pt modelId="{67AACE54-3787-43F1-AB9A-435E2977AB3F}" type="pres">
      <dgm:prSet presAssocID="{8332B9DE-53DF-4E96-8709-CBA9082C1634}" presName="sp" presStyleCnt="0"/>
      <dgm:spPr/>
    </dgm:pt>
    <dgm:pt modelId="{EDF01D69-1E7E-4A10-998A-D1FD44BBBB8C}" type="pres">
      <dgm:prSet presAssocID="{D01ED0C1-19BD-4904-9E44-4FCCD1CEA6F8}" presName="composite" presStyleCnt="0"/>
      <dgm:spPr/>
    </dgm:pt>
    <dgm:pt modelId="{28389EE6-2779-455D-8057-8950CD00B0AF}" type="pres">
      <dgm:prSet presAssocID="{D01ED0C1-19BD-4904-9E44-4FCCD1CEA6F8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5900D1CB-F87F-4798-B696-AD3C7B7E5498}" type="pres">
      <dgm:prSet presAssocID="{D01ED0C1-19BD-4904-9E44-4FCCD1CEA6F8}" presName="descendantText" presStyleLbl="alignAcc1" presStyleIdx="1" presStyleCnt="2" custScaleX="97364">
        <dgm:presLayoutVars>
          <dgm:bulletEnabled val="1"/>
        </dgm:presLayoutVars>
      </dgm:prSet>
      <dgm:spPr/>
    </dgm:pt>
  </dgm:ptLst>
  <dgm:cxnLst>
    <dgm:cxn modelId="{2A35F724-20C4-4821-B20C-3AB44C7B3766}" type="presOf" srcId="{D01ED0C1-19BD-4904-9E44-4FCCD1CEA6F8}" destId="{28389EE6-2779-455D-8057-8950CD00B0AF}" srcOrd="0" destOrd="0" presId="urn:microsoft.com/office/officeart/2005/8/layout/chevron2"/>
    <dgm:cxn modelId="{7F74922D-1B06-4D2A-9736-0E40BC68DEA9}" srcId="{A3C39FBA-0651-45AF-8841-82EA7C02E0F5}" destId="{96922B5B-13F7-41DB-B235-2C53A1BC1492}" srcOrd="0" destOrd="0" parTransId="{6245EABA-1151-4772-8434-3BFC95ED6D31}" sibTransId="{8332B9DE-53DF-4E96-8709-CBA9082C1634}"/>
    <dgm:cxn modelId="{B24A9A30-59BD-4F96-ACC5-D47B2F91E7B4}" type="presOf" srcId="{96922B5B-13F7-41DB-B235-2C53A1BC1492}" destId="{2C2D5E94-DE70-4B87-B165-E142F593E56F}" srcOrd="0" destOrd="0" presId="urn:microsoft.com/office/officeart/2005/8/layout/chevron2"/>
    <dgm:cxn modelId="{1FC2C543-0B61-4369-95AB-B319726158B8}" type="presOf" srcId="{9214CE70-B312-4D66-9903-E712CA109F78}" destId="{5900D1CB-F87F-4798-B696-AD3C7B7E5498}" srcOrd="0" destOrd="0" presId="urn:microsoft.com/office/officeart/2005/8/layout/chevron2"/>
    <dgm:cxn modelId="{77EEA772-A570-48DF-AC48-5307CFB6EED5}" type="presOf" srcId="{3EE045E8-7BAA-49A2-AB35-80EEB1F087EE}" destId="{D3CDAC40-2BCD-4932-B24B-7098B052ABFA}" srcOrd="0" destOrd="0" presId="urn:microsoft.com/office/officeart/2005/8/layout/chevron2"/>
    <dgm:cxn modelId="{AB20C385-0F49-4564-92D4-0AD3D35117C2}" srcId="{A3C39FBA-0651-45AF-8841-82EA7C02E0F5}" destId="{D01ED0C1-19BD-4904-9E44-4FCCD1CEA6F8}" srcOrd="1" destOrd="0" parTransId="{189DE61C-7F2B-47F3-9DF1-5D1C7B7B86CE}" sibTransId="{1B279EF4-A14F-45AB-B419-0D9460D1AE43}"/>
    <dgm:cxn modelId="{C588A3B4-CCC7-43F8-916B-20BD7544A795}" type="presOf" srcId="{A3C39FBA-0651-45AF-8841-82EA7C02E0F5}" destId="{0EBEBDBB-97CD-42B8-9A1F-AC156C513FED}" srcOrd="0" destOrd="0" presId="urn:microsoft.com/office/officeart/2005/8/layout/chevron2"/>
    <dgm:cxn modelId="{452CD3E5-6D24-41C6-9855-B26F915B8E11}" srcId="{D01ED0C1-19BD-4904-9E44-4FCCD1CEA6F8}" destId="{9214CE70-B312-4D66-9903-E712CA109F78}" srcOrd="0" destOrd="0" parTransId="{80AE94F3-A51F-477F-9831-0137F02CE48D}" sibTransId="{D899153E-4B49-48B4-BD84-9F03DF80B4B9}"/>
    <dgm:cxn modelId="{54D39AFA-7206-41FB-8037-CCD54291E0C5}" srcId="{96922B5B-13F7-41DB-B235-2C53A1BC1492}" destId="{3EE045E8-7BAA-49A2-AB35-80EEB1F087EE}" srcOrd="0" destOrd="0" parTransId="{2CF5D9CD-45BD-474C-86E7-B9794DF6F496}" sibTransId="{C124F132-DB34-42C3-8AAE-410314AA5191}"/>
    <dgm:cxn modelId="{4DF7BAE4-FD1F-4ED3-B0C4-684537928262}" type="presParOf" srcId="{0EBEBDBB-97CD-42B8-9A1F-AC156C513FED}" destId="{D4B439BE-E3F1-4870-BFDA-1345283A7B59}" srcOrd="0" destOrd="0" presId="urn:microsoft.com/office/officeart/2005/8/layout/chevron2"/>
    <dgm:cxn modelId="{91653A30-3B5C-4253-8CD4-E745D6F4D3DA}" type="presParOf" srcId="{D4B439BE-E3F1-4870-BFDA-1345283A7B59}" destId="{2C2D5E94-DE70-4B87-B165-E142F593E56F}" srcOrd="0" destOrd="0" presId="urn:microsoft.com/office/officeart/2005/8/layout/chevron2"/>
    <dgm:cxn modelId="{E0826AEA-DEAF-4D98-8FAD-9A986DD5C125}" type="presParOf" srcId="{D4B439BE-E3F1-4870-BFDA-1345283A7B59}" destId="{D3CDAC40-2BCD-4932-B24B-7098B052ABFA}" srcOrd="1" destOrd="0" presId="urn:microsoft.com/office/officeart/2005/8/layout/chevron2"/>
    <dgm:cxn modelId="{4CC94699-5D0B-43E1-9DD7-360B517D37A1}" type="presParOf" srcId="{0EBEBDBB-97CD-42B8-9A1F-AC156C513FED}" destId="{67AACE54-3787-43F1-AB9A-435E2977AB3F}" srcOrd="1" destOrd="0" presId="urn:microsoft.com/office/officeart/2005/8/layout/chevron2"/>
    <dgm:cxn modelId="{ED9AA8E8-C7C1-4922-A99A-F4B2F7D00F18}" type="presParOf" srcId="{0EBEBDBB-97CD-42B8-9A1F-AC156C513FED}" destId="{EDF01D69-1E7E-4A10-998A-D1FD44BBBB8C}" srcOrd="2" destOrd="0" presId="urn:microsoft.com/office/officeart/2005/8/layout/chevron2"/>
    <dgm:cxn modelId="{17352B17-F06C-415C-BA20-56EEA870FCD9}" type="presParOf" srcId="{EDF01D69-1E7E-4A10-998A-D1FD44BBBB8C}" destId="{28389EE6-2779-455D-8057-8950CD00B0AF}" srcOrd="0" destOrd="0" presId="urn:microsoft.com/office/officeart/2005/8/layout/chevron2"/>
    <dgm:cxn modelId="{B76DBB9D-F389-49A4-887E-45E3C7570EC3}" type="presParOf" srcId="{EDF01D69-1E7E-4A10-998A-D1FD44BBBB8C}" destId="{5900D1CB-F87F-4798-B696-AD3C7B7E549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C39FBA-0651-45AF-8841-82EA7C02E0F5}" type="doc">
      <dgm:prSet loTypeId="urn:microsoft.com/office/officeart/2005/8/layout/chevron2" loCatId="process" qsTypeId="urn:microsoft.com/office/officeart/2005/8/quickstyle/simple1" qsCatId="simple" csTypeId="urn:microsoft.com/office/officeart/2005/8/colors/colorful4" csCatId="colorful" phldr="1"/>
      <dgm:spPr/>
    </dgm:pt>
    <dgm:pt modelId="{96922B5B-13F7-41DB-B235-2C53A1BC1492}">
      <dgm:prSet phldrT="[Texto]"/>
      <dgm:spPr/>
      <dgm:t>
        <a:bodyPr/>
        <a:lstStyle/>
        <a:p>
          <a:r>
            <a:rPr lang="es-HN" dirty="0">
              <a:solidFill>
                <a:schemeClr val="tx1"/>
              </a:solidFill>
            </a:rPr>
            <a:t>Enfoque de Género</a:t>
          </a:r>
        </a:p>
      </dgm:t>
    </dgm:pt>
    <dgm:pt modelId="{6245EABA-1151-4772-8434-3BFC95ED6D31}" type="parTrans" cxnId="{7F74922D-1B06-4D2A-9736-0E40BC68DEA9}">
      <dgm:prSet/>
      <dgm:spPr/>
      <dgm:t>
        <a:bodyPr/>
        <a:lstStyle/>
        <a:p>
          <a:endParaRPr lang="es-HN"/>
        </a:p>
      </dgm:t>
    </dgm:pt>
    <dgm:pt modelId="{8332B9DE-53DF-4E96-8709-CBA9082C1634}" type="sibTrans" cxnId="{7F74922D-1B06-4D2A-9736-0E40BC68DEA9}">
      <dgm:prSet/>
      <dgm:spPr/>
      <dgm:t>
        <a:bodyPr/>
        <a:lstStyle/>
        <a:p>
          <a:endParaRPr lang="es-HN"/>
        </a:p>
      </dgm:t>
    </dgm:pt>
    <dgm:pt modelId="{3EE045E8-7BAA-49A2-AB35-80EEB1F087EE}">
      <dgm:prSet phldrT="[Texto]"/>
      <dgm:spPr/>
      <dgm:t>
        <a:bodyPr/>
        <a:lstStyle/>
        <a:p>
          <a:pPr algn="just"/>
          <a:r>
            <a:rPr lang="es-HN" dirty="0"/>
            <a:t>Incorporación a los PEI compromiso de disminución de brechas y desigualdad entre hombres y mujeres; incorporación en el POA de acciones para el logro de la igualdad de género; aplicación del genero como herramienta de análisis.  </a:t>
          </a:r>
        </a:p>
      </dgm:t>
    </dgm:pt>
    <dgm:pt modelId="{2CF5D9CD-45BD-474C-86E7-B9794DF6F496}" type="parTrans" cxnId="{54D39AFA-7206-41FB-8037-CCD54291E0C5}">
      <dgm:prSet/>
      <dgm:spPr/>
      <dgm:t>
        <a:bodyPr/>
        <a:lstStyle/>
        <a:p>
          <a:endParaRPr lang="es-HN"/>
        </a:p>
      </dgm:t>
    </dgm:pt>
    <dgm:pt modelId="{C124F132-DB34-42C3-8AAE-410314AA5191}" type="sibTrans" cxnId="{54D39AFA-7206-41FB-8037-CCD54291E0C5}">
      <dgm:prSet/>
      <dgm:spPr/>
      <dgm:t>
        <a:bodyPr/>
        <a:lstStyle/>
        <a:p>
          <a:endParaRPr lang="es-HN"/>
        </a:p>
      </dgm:t>
    </dgm:pt>
    <dgm:pt modelId="{079D8A70-04B0-4A80-9C04-774505A6455E}">
      <dgm:prSet/>
      <dgm:spPr/>
      <dgm:t>
        <a:bodyPr/>
        <a:lstStyle/>
        <a:p>
          <a:r>
            <a:rPr lang="es-HN" dirty="0">
              <a:solidFill>
                <a:schemeClr val="tx1"/>
              </a:solidFill>
            </a:rPr>
            <a:t>Financiamiento</a:t>
          </a:r>
        </a:p>
      </dgm:t>
    </dgm:pt>
    <dgm:pt modelId="{459657EE-8645-4AAF-9904-CAD6D7E1E50A}" type="parTrans" cxnId="{BC11768B-34D7-4071-851A-623E1511D2DA}">
      <dgm:prSet/>
      <dgm:spPr/>
      <dgm:t>
        <a:bodyPr/>
        <a:lstStyle/>
        <a:p>
          <a:endParaRPr lang="es-HN"/>
        </a:p>
      </dgm:t>
    </dgm:pt>
    <dgm:pt modelId="{84833100-997C-48D1-9B0F-94D20286E721}" type="sibTrans" cxnId="{BC11768B-34D7-4071-851A-623E1511D2DA}">
      <dgm:prSet/>
      <dgm:spPr/>
      <dgm:t>
        <a:bodyPr/>
        <a:lstStyle/>
        <a:p>
          <a:endParaRPr lang="es-HN"/>
        </a:p>
      </dgm:t>
    </dgm:pt>
    <dgm:pt modelId="{9FCA2FBD-1EED-4A03-8D82-E5DC9A728FAE}">
      <dgm:prSet/>
      <dgm:spPr/>
      <dgm:t>
        <a:bodyPr/>
        <a:lstStyle/>
        <a:p>
          <a:pPr algn="just"/>
          <a:r>
            <a:rPr lang="es-HN" dirty="0"/>
            <a:t>Se</a:t>
          </a:r>
          <a:r>
            <a:rPr lang="es-HN" baseline="0" dirty="0"/>
            <a:t> estiman todas las obligaciones de deuda externa e interna; autorización de endeudamiento de instituciones del SPNF por parte de SEFIN; priorización de endeudamiento para inversión establecidas por SEFIN.</a:t>
          </a:r>
          <a:endParaRPr lang="es-HN" dirty="0"/>
        </a:p>
      </dgm:t>
    </dgm:pt>
    <dgm:pt modelId="{FE11ACCE-12D2-4DFE-905A-55DCF2587261}" type="parTrans" cxnId="{45E68E7F-E92C-4E3C-AEBE-33DDA44D4CC2}">
      <dgm:prSet/>
      <dgm:spPr/>
      <dgm:t>
        <a:bodyPr/>
        <a:lstStyle/>
        <a:p>
          <a:endParaRPr lang="es-HN"/>
        </a:p>
      </dgm:t>
    </dgm:pt>
    <dgm:pt modelId="{6EAA22A6-FF33-4589-BDE2-DB83A34F862F}" type="sibTrans" cxnId="{45E68E7F-E92C-4E3C-AEBE-33DDA44D4CC2}">
      <dgm:prSet/>
      <dgm:spPr/>
      <dgm:t>
        <a:bodyPr/>
        <a:lstStyle/>
        <a:p>
          <a:endParaRPr lang="es-HN"/>
        </a:p>
      </dgm:t>
    </dgm:pt>
    <dgm:pt modelId="{0EBEBDBB-97CD-42B8-9A1F-AC156C513FED}" type="pres">
      <dgm:prSet presAssocID="{A3C39FBA-0651-45AF-8841-82EA7C02E0F5}" presName="linearFlow" presStyleCnt="0">
        <dgm:presLayoutVars>
          <dgm:dir/>
          <dgm:animLvl val="lvl"/>
          <dgm:resizeHandles val="exact"/>
        </dgm:presLayoutVars>
      </dgm:prSet>
      <dgm:spPr/>
    </dgm:pt>
    <dgm:pt modelId="{D4B439BE-E3F1-4870-BFDA-1345283A7B59}" type="pres">
      <dgm:prSet presAssocID="{96922B5B-13F7-41DB-B235-2C53A1BC1492}" presName="composite" presStyleCnt="0"/>
      <dgm:spPr/>
    </dgm:pt>
    <dgm:pt modelId="{2C2D5E94-DE70-4B87-B165-E142F593E56F}" type="pres">
      <dgm:prSet presAssocID="{96922B5B-13F7-41DB-B235-2C53A1BC1492}" presName="parentText" presStyleLbl="alignNode1" presStyleIdx="0" presStyleCnt="2" custLinFactNeighborX="6308" custLinFactNeighborY="-276">
        <dgm:presLayoutVars>
          <dgm:chMax val="1"/>
          <dgm:bulletEnabled val="1"/>
        </dgm:presLayoutVars>
      </dgm:prSet>
      <dgm:spPr/>
    </dgm:pt>
    <dgm:pt modelId="{D3CDAC40-2BCD-4932-B24B-7098B052ABFA}" type="pres">
      <dgm:prSet presAssocID="{96922B5B-13F7-41DB-B235-2C53A1BC1492}" presName="descendantText" presStyleLbl="alignAcc1" presStyleIdx="0" presStyleCnt="2" custScaleX="96297">
        <dgm:presLayoutVars>
          <dgm:bulletEnabled val="1"/>
        </dgm:presLayoutVars>
      </dgm:prSet>
      <dgm:spPr/>
    </dgm:pt>
    <dgm:pt modelId="{67AACE54-3787-43F1-AB9A-435E2977AB3F}" type="pres">
      <dgm:prSet presAssocID="{8332B9DE-53DF-4E96-8709-CBA9082C1634}" presName="sp" presStyleCnt="0"/>
      <dgm:spPr/>
    </dgm:pt>
    <dgm:pt modelId="{21D8C560-8F3C-4A62-9367-70C676A6000C}" type="pres">
      <dgm:prSet presAssocID="{079D8A70-04B0-4A80-9C04-774505A6455E}" presName="composite" presStyleCnt="0"/>
      <dgm:spPr/>
    </dgm:pt>
    <dgm:pt modelId="{B8C62471-A38F-409E-ACCD-951D51878120}" type="pres">
      <dgm:prSet presAssocID="{079D8A70-04B0-4A80-9C04-774505A6455E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1908AEE0-EA92-4BB0-A60E-8D4DBDE2EEF9}" type="pres">
      <dgm:prSet presAssocID="{079D8A70-04B0-4A80-9C04-774505A6455E}" presName="descendantText" presStyleLbl="alignAcc1" presStyleIdx="1" presStyleCnt="2" custScaleX="97532">
        <dgm:presLayoutVars>
          <dgm:bulletEnabled val="1"/>
        </dgm:presLayoutVars>
      </dgm:prSet>
      <dgm:spPr/>
    </dgm:pt>
  </dgm:ptLst>
  <dgm:cxnLst>
    <dgm:cxn modelId="{A1131403-1F9E-47FF-BDC5-65DCB5F94C2C}" type="presOf" srcId="{96922B5B-13F7-41DB-B235-2C53A1BC1492}" destId="{2C2D5E94-DE70-4B87-B165-E142F593E56F}" srcOrd="0" destOrd="0" presId="urn:microsoft.com/office/officeart/2005/8/layout/chevron2"/>
    <dgm:cxn modelId="{F7A35A07-0182-4441-B494-44764F1D2F80}" type="presOf" srcId="{079D8A70-04B0-4A80-9C04-774505A6455E}" destId="{B8C62471-A38F-409E-ACCD-951D51878120}" srcOrd="0" destOrd="0" presId="urn:microsoft.com/office/officeart/2005/8/layout/chevron2"/>
    <dgm:cxn modelId="{7F74922D-1B06-4D2A-9736-0E40BC68DEA9}" srcId="{A3C39FBA-0651-45AF-8841-82EA7C02E0F5}" destId="{96922B5B-13F7-41DB-B235-2C53A1BC1492}" srcOrd="0" destOrd="0" parTransId="{6245EABA-1151-4772-8434-3BFC95ED6D31}" sibTransId="{8332B9DE-53DF-4E96-8709-CBA9082C1634}"/>
    <dgm:cxn modelId="{5D4CCE67-99C2-4CD0-B39B-0333B365B582}" type="presOf" srcId="{3EE045E8-7BAA-49A2-AB35-80EEB1F087EE}" destId="{D3CDAC40-2BCD-4932-B24B-7098B052ABFA}" srcOrd="0" destOrd="0" presId="urn:microsoft.com/office/officeart/2005/8/layout/chevron2"/>
    <dgm:cxn modelId="{105F4E7A-4BF1-4978-A117-CC7239781E86}" type="presOf" srcId="{9FCA2FBD-1EED-4A03-8D82-E5DC9A728FAE}" destId="{1908AEE0-EA92-4BB0-A60E-8D4DBDE2EEF9}" srcOrd="0" destOrd="0" presId="urn:microsoft.com/office/officeart/2005/8/layout/chevron2"/>
    <dgm:cxn modelId="{45E68E7F-E92C-4E3C-AEBE-33DDA44D4CC2}" srcId="{079D8A70-04B0-4A80-9C04-774505A6455E}" destId="{9FCA2FBD-1EED-4A03-8D82-E5DC9A728FAE}" srcOrd="0" destOrd="0" parTransId="{FE11ACCE-12D2-4DFE-905A-55DCF2587261}" sibTransId="{6EAA22A6-FF33-4589-BDE2-DB83A34F862F}"/>
    <dgm:cxn modelId="{BC11768B-34D7-4071-851A-623E1511D2DA}" srcId="{A3C39FBA-0651-45AF-8841-82EA7C02E0F5}" destId="{079D8A70-04B0-4A80-9C04-774505A6455E}" srcOrd="1" destOrd="0" parTransId="{459657EE-8645-4AAF-9904-CAD6D7E1E50A}" sibTransId="{84833100-997C-48D1-9B0F-94D20286E721}"/>
    <dgm:cxn modelId="{CB8EAC96-79F4-443C-8202-BC5C55EF7F15}" type="presOf" srcId="{A3C39FBA-0651-45AF-8841-82EA7C02E0F5}" destId="{0EBEBDBB-97CD-42B8-9A1F-AC156C513FED}" srcOrd="0" destOrd="0" presId="urn:microsoft.com/office/officeart/2005/8/layout/chevron2"/>
    <dgm:cxn modelId="{54D39AFA-7206-41FB-8037-CCD54291E0C5}" srcId="{96922B5B-13F7-41DB-B235-2C53A1BC1492}" destId="{3EE045E8-7BAA-49A2-AB35-80EEB1F087EE}" srcOrd="0" destOrd="0" parTransId="{2CF5D9CD-45BD-474C-86E7-B9794DF6F496}" sibTransId="{C124F132-DB34-42C3-8AAE-410314AA5191}"/>
    <dgm:cxn modelId="{DA30750A-3F94-474E-91FB-636C5AE64F81}" type="presParOf" srcId="{0EBEBDBB-97CD-42B8-9A1F-AC156C513FED}" destId="{D4B439BE-E3F1-4870-BFDA-1345283A7B59}" srcOrd="0" destOrd="0" presId="urn:microsoft.com/office/officeart/2005/8/layout/chevron2"/>
    <dgm:cxn modelId="{5AC002B2-D6F2-48C0-81DC-D2B8A8015C02}" type="presParOf" srcId="{D4B439BE-E3F1-4870-BFDA-1345283A7B59}" destId="{2C2D5E94-DE70-4B87-B165-E142F593E56F}" srcOrd="0" destOrd="0" presId="urn:microsoft.com/office/officeart/2005/8/layout/chevron2"/>
    <dgm:cxn modelId="{0CC75F4D-F78B-4EA0-9D0F-2F86AAD8D3E4}" type="presParOf" srcId="{D4B439BE-E3F1-4870-BFDA-1345283A7B59}" destId="{D3CDAC40-2BCD-4932-B24B-7098B052ABFA}" srcOrd="1" destOrd="0" presId="urn:microsoft.com/office/officeart/2005/8/layout/chevron2"/>
    <dgm:cxn modelId="{A81AAFB8-1D06-4E59-9373-6955517E431E}" type="presParOf" srcId="{0EBEBDBB-97CD-42B8-9A1F-AC156C513FED}" destId="{67AACE54-3787-43F1-AB9A-435E2977AB3F}" srcOrd="1" destOrd="0" presId="urn:microsoft.com/office/officeart/2005/8/layout/chevron2"/>
    <dgm:cxn modelId="{B7DF9C28-66F7-42FB-977A-0CA13C2B4104}" type="presParOf" srcId="{0EBEBDBB-97CD-42B8-9A1F-AC156C513FED}" destId="{21D8C560-8F3C-4A62-9367-70C676A6000C}" srcOrd="2" destOrd="0" presId="urn:microsoft.com/office/officeart/2005/8/layout/chevron2"/>
    <dgm:cxn modelId="{E98A69E1-227E-40D3-B5E8-596AB6DAFFD0}" type="presParOf" srcId="{21D8C560-8F3C-4A62-9367-70C676A6000C}" destId="{B8C62471-A38F-409E-ACCD-951D51878120}" srcOrd="0" destOrd="0" presId="urn:microsoft.com/office/officeart/2005/8/layout/chevron2"/>
    <dgm:cxn modelId="{1BF9E5CB-C481-44A7-A5FC-6C3F70FCD9B3}" type="presParOf" srcId="{21D8C560-8F3C-4A62-9367-70C676A6000C}" destId="{1908AEE0-EA92-4BB0-A60E-8D4DBDE2EEF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3C39FBA-0651-45AF-8841-82EA7C02E0F5}" type="doc">
      <dgm:prSet loTypeId="urn:microsoft.com/office/officeart/2005/8/layout/chevron2" loCatId="process" qsTypeId="urn:microsoft.com/office/officeart/2005/8/quickstyle/simple1" qsCatId="simple" csTypeId="urn:microsoft.com/office/officeart/2005/8/colors/colorful4" csCatId="colorful" phldr="1"/>
      <dgm:spPr/>
    </dgm:pt>
    <dgm:pt modelId="{9BB609CF-C640-4F21-87D6-4C86CEA1CE4E}">
      <dgm:prSet/>
      <dgm:spPr/>
      <dgm:t>
        <a:bodyPr/>
        <a:lstStyle/>
        <a:p>
          <a:r>
            <a:rPr lang="es-HN" dirty="0">
              <a:solidFill>
                <a:schemeClr val="tx1"/>
              </a:solidFill>
            </a:rPr>
            <a:t>Administración Descentralizada</a:t>
          </a:r>
        </a:p>
      </dgm:t>
    </dgm:pt>
    <dgm:pt modelId="{F849621A-7A47-418D-981D-ED55AA281661}" type="parTrans" cxnId="{B1FF88F0-1D6B-41AA-BE01-FE67B21967F3}">
      <dgm:prSet/>
      <dgm:spPr/>
      <dgm:t>
        <a:bodyPr/>
        <a:lstStyle/>
        <a:p>
          <a:endParaRPr lang="es-HN"/>
        </a:p>
      </dgm:t>
    </dgm:pt>
    <dgm:pt modelId="{86147A49-6234-4503-B8F4-73580BAB6DA7}" type="sibTrans" cxnId="{B1FF88F0-1D6B-41AA-BE01-FE67B21967F3}">
      <dgm:prSet/>
      <dgm:spPr/>
      <dgm:t>
        <a:bodyPr/>
        <a:lstStyle/>
        <a:p>
          <a:endParaRPr lang="es-HN"/>
        </a:p>
      </dgm:t>
    </dgm:pt>
    <dgm:pt modelId="{40D3CF49-F3B7-465A-8453-3ECF12431B2A}">
      <dgm:prSet/>
      <dgm:spPr/>
      <dgm:t>
        <a:bodyPr/>
        <a:lstStyle/>
        <a:p>
          <a:pPr algn="just"/>
          <a:r>
            <a:rPr lang="es-HN" dirty="0"/>
            <a:t>Ingresos corrientes en función de precios, tasas, tarifas y planes de arbitrio; para los institutos de previsión social la concesión neta de préstamos será igual a cero; los institutos previsión social deben de formular todos los ingresos que perciban por sus inversiones; l</a:t>
          </a:r>
          <a:r>
            <a:rPr lang="es-ES" dirty="0"/>
            <a:t>as ID que dependan de transferencias de la AC formularán su presupuesto conforme al techo asignado.</a:t>
          </a:r>
          <a:endParaRPr lang="es-HN" dirty="0"/>
        </a:p>
      </dgm:t>
    </dgm:pt>
    <dgm:pt modelId="{44DCEEF4-F05A-4CD8-A467-3B7A22CAD8B6}" type="parTrans" cxnId="{13860E08-86C9-4D67-80E2-D3A29EA8918D}">
      <dgm:prSet/>
      <dgm:spPr/>
      <dgm:t>
        <a:bodyPr/>
        <a:lstStyle/>
        <a:p>
          <a:endParaRPr lang="es-HN"/>
        </a:p>
      </dgm:t>
    </dgm:pt>
    <dgm:pt modelId="{BA8F80CA-8FDA-4531-BC8A-DB764CEFF6C6}" type="sibTrans" cxnId="{13860E08-86C9-4D67-80E2-D3A29EA8918D}">
      <dgm:prSet/>
      <dgm:spPr/>
      <dgm:t>
        <a:bodyPr/>
        <a:lstStyle/>
        <a:p>
          <a:endParaRPr lang="es-HN"/>
        </a:p>
      </dgm:t>
    </dgm:pt>
    <dgm:pt modelId="{0EBEBDBB-97CD-42B8-9A1F-AC156C513FED}" type="pres">
      <dgm:prSet presAssocID="{A3C39FBA-0651-45AF-8841-82EA7C02E0F5}" presName="linearFlow" presStyleCnt="0">
        <dgm:presLayoutVars>
          <dgm:dir/>
          <dgm:animLvl val="lvl"/>
          <dgm:resizeHandles val="exact"/>
        </dgm:presLayoutVars>
      </dgm:prSet>
      <dgm:spPr/>
    </dgm:pt>
    <dgm:pt modelId="{FFA7AC8F-D8B9-4AF6-9CF4-4472DC99BD7C}" type="pres">
      <dgm:prSet presAssocID="{9BB609CF-C640-4F21-87D6-4C86CEA1CE4E}" presName="composite" presStyleCnt="0"/>
      <dgm:spPr/>
    </dgm:pt>
    <dgm:pt modelId="{1ABF846E-BF5F-462E-8DCD-77C992AEA056}" type="pres">
      <dgm:prSet presAssocID="{9BB609CF-C640-4F21-87D6-4C86CEA1CE4E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EB2EF9FF-C914-4939-A841-C453C0DFDB59}" type="pres">
      <dgm:prSet presAssocID="{9BB609CF-C640-4F21-87D6-4C86CEA1CE4E}" presName="descendantText" presStyleLbl="alignAcc1" presStyleIdx="0" presStyleCnt="1" custScaleX="97327">
        <dgm:presLayoutVars>
          <dgm:bulletEnabled val="1"/>
        </dgm:presLayoutVars>
      </dgm:prSet>
      <dgm:spPr/>
    </dgm:pt>
  </dgm:ptLst>
  <dgm:cxnLst>
    <dgm:cxn modelId="{13860E08-86C9-4D67-80E2-D3A29EA8918D}" srcId="{9BB609CF-C640-4F21-87D6-4C86CEA1CE4E}" destId="{40D3CF49-F3B7-465A-8453-3ECF12431B2A}" srcOrd="0" destOrd="0" parTransId="{44DCEEF4-F05A-4CD8-A467-3B7A22CAD8B6}" sibTransId="{BA8F80CA-8FDA-4531-BC8A-DB764CEFF6C6}"/>
    <dgm:cxn modelId="{5BEFA21E-351A-4B3F-BDD8-5B6804797003}" type="presOf" srcId="{9BB609CF-C640-4F21-87D6-4C86CEA1CE4E}" destId="{1ABF846E-BF5F-462E-8DCD-77C992AEA056}" srcOrd="0" destOrd="0" presId="urn:microsoft.com/office/officeart/2005/8/layout/chevron2"/>
    <dgm:cxn modelId="{12635B96-6D1F-478E-A18F-87AC4E607E1A}" type="presOf" srcId="{40D3CF49-F3B7-465A-8453-3ECF12431B2A}" destId="{EB2EF9FF-C914-4939-A841-C453C0DFDB59}" srcOrd="0" destOrd="0" presId="urn:microsoft.com/office/officeart/2005/8/layout/chevron2"/>
    <dgm:cxn modelId="{CB8EAC96-79F4-443C-8202-BC5C55EF7F15}" type="presOf" srcId="{A3C39FBA-0651-45AF-8841-82EA7C02E0F5}" destId="{0EBEBDBB-97CD-42B8-9A1F-AC156C513FED}" srcOrd="0" destOrd="0" presId="urn:microsoft.com/office/officeart/2005/8/layout/chevron2"/>
    <dgm:cxn modelId="{B1FF88F0-1D6B-41AA-BE01-FE67B21967F3}" srcId="{A3C39FBA-0651-45AF-8841-82EA7C02E0F5}" destId="{9BB609CF-C640-4F21-87D6-4C86CEA1CE4E}" srcOrd="0" destOrd="0" parTransId="{F849621A-7A47-418D-981D-ED55AA281661}" sibTransId="{86147A49-6234-4503-B8F4-73580BAB6DA7}"/>
    <dgm:cxn modelId="{B5FD7E84-2685-49A0-807F-2EB57E029705}" type="presParOf" srcId="{0EBEBDBB-97CD-42B8-9A1F-AC156C513FED}" destId="{FFA7AC8F-D8B9-4AF6-9CF4-4472DC99BD7C}" srcOrd="0" destOrd="0" presId="urn:microsoft.com/office/officeart/2005/8/layout/chevron2"/>
    <dgm:cxn modelId="{754A18BF-A84A-4960-A081-E194682DDE5A}" type="presParOf" srcId="{FFA7AC8F-D8B9-4AF6-9CF4-4472DC99BD7C}" destId="{1ABF846E-BF5F-462E-8DCD-77C992AEA056}" srcOrd="0" destOrd="0" presId="urn:microsoft.com/office/officeart/2005/8/layout/chevron2"/>
    <dgm:cxn modelId="{1A065818-9534-4394-9A13-2F26FF65F35F}" type="presParOf" srcId="{FFA7AC8F-D8B9-4AF6-9CF4-4472DC99BD7C}" destId="{EB2EF9FF-C914-4939-A841-C453C0DFDB5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031CE5-BB29-4F20-A918-5359F0C272EC}">
      <dsp:nvSpPr>
        <dsp:cNvPr id="0" name=""/>
        <dsp:cNvSpPr/>
      </dsp:nvSpPr>
      <dsp:spPr>
        <a:xfrm rot="3424733">
          <a:off x="1874530" y="4049928"/>
          <a:ext cx="1306526" cy="39375"/>
        </a:xfrm>
        <a:custGeom>
          <a:avLst/>
          <a:gdLst/>
          <a:ahLst/>
          <a:cxnLst/>
          <a:rect l="0" t="0" r="0" b="0"/>
          <a:pathLst>
            <a:path>
              <a:moveTo>
                <a:pt x="0" y="19687"/>
              </a:moveTo>
              <a:lnTo>
                <a:pt x="1306526" y="1968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BAF2C0-8DEF-42A9-8BF0-F8C2433052BB}">
      <dsp:nvSpPr>
        <dsp:cNvPr id="0" name=""/>
        <dsp:cNvSpPr/>
      </dsp:nvSpPr>
      <dsp:spPr>
        <a:xfrm rot="961063">
          <a:off x="2342178" y="3333741"/>
          <a:ext cx="1770599" cy="39375"/>
        </a:xfrm>
        <a:custGeom>
          <a:avLst/>
          <a:gdLst/>
          <a:ahLst/>
          <a:cxnLst/>
          <a:rect l="0" t="0" r="0" b="0"/>
          <a:pathLst>
            <a:path>
              <a:moveTo>
                <a:pt x="0" y="19687"/>
              </a:moveTo>
              <a:lnTo>
                <a:pt x="1770599" y="1968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7785EE-5EC6-45DF-953D-7C0DC0DE6682}">
      <dsp:nvSpPr>
        <dsp:cNvPr id="0" name=""/>
        <dsp:cNvSpPr/>
      </dsp:nvSpPr>
      <dsp:spPr>
        <a:xfrm rot="21512251">
          <a:off x="2375974" y="2863765"/>
          <a:ext cx="3525091" cy="39375"/>
        </a:xfrm>
        <a:custGeom>
          <a:avLst/>
          <a:gdLst/>
          <a:ahLst/>
          <a:cxnLst/>
          <a:rect l="0" t="0" r="0" b="0"/>
          <a:pathLst>
            <a:path>
              <a:moveTo>
                <a:pt x="0" y="19687"/>
              </a:moveTo>
              <a:lnTo>
                <a:pt x="3525091" y="1968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151F2A-B4A2-4347-928B-9164BF300110}">
      <dsp:nvSpPr>
        <dsp:cNvPr id="0" name=""/>
        <dsp:cNvSpPr/>
      </dsp:nvSpPr>
      <dsp:spPr>
        <a:xfrm rot="20402628">
          <a:off x="2321523" y="2400847"/>
          <a:ext cx="1832775" cy="39375"/>
        </a:xfrm>
        <a:custGeom>
          <a:avLst/>
          <a:gdLst/>
          <a:ahLst/>
          <a:cxnLst/>
          <a:rect l="0" t="0" r="0" b="0"/>
          <a:pathLst>
            <a:path>
              <a:moveTo>
                <a:pt x="0" y="19687"/>
              </a:moveTo>
              <a:lnTo>
                <a:pt x="1832775" y="1968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286D55-B580-49FD-A052-D0C3A6F6A046}">
      <dsp:nvSpPr>
        <dsp:cNvPr id="0" name=""/>
        <dsp:cNvSpPr/>
      </dsp:nvSpPr>
      <dsp:spPr>
        <a:xfrm rot="17949596">
          <a:off x="1835205" y="1858671"/>
          <a:ext cx="1114850" cy="39375"/>
        </a:xfrm>
        <a:custGeom>
          <a:avLst/>
          <a:gdLst/>
          <a:ahLst/>
          <a:cxnLst/>
          <a:rect l="0" t="0" r="0" b="0"/>
          <a:pathLst>
            <a:path>
              <a:moveTo>
                <a:pt x="0" y="19687"/>
              </a:moveTo>
              <a:lnTo>
                <a:pt x="1114850" y="1968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A3960-2504-4BE9-9088-2639042E5171}">
      <dsp:nvSpPr>
        <dsp:cNvPr id="0" name=""/>
        <dsp:cNvSpPr/>
      </dsp:nvSpPr>
      <dsp:spPr>
        <a:xfrm>
          <a:off x="1147597" y="2038559"/>
          <a:ext cx="2249075" cy="2174076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31000" r="-3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9F8DC8-5880-47EA-B1F7-2A23757758A7}">
      <dsp:nvSpPr>
        <dsp:cNvPr id="0" name=""/>
        <dsp:cNvSpPr/>
      </dsp:nvSpPr>
      <dsp:spPr>
        <a:xfrm>
          <a:off x="2185978" y="137684"/>
          <a:ext cx="1623811" cy="1311838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1400" kern="1200" dirty="0">
              <a:solidFill>
                <a:schemeClr val="tx1"/>
              </a:solidFill>
            </a:rPr>
            <a:t>Participación y Democracia</a:t>
          </a:r>
        </a:p>
      </dsp:txBody>
      <dsp:txXfrm>
        <a:off x="2423780" y="329798"/>
        <a:ext cx="1148207" cy="927610"/>
      </dsp:txXfrm>
    </dsp:sp>
    <dsp:sp modelId="{976F151F-7C35-4963-B8B2-0584EDDE5835}">
      <dsp:nvSpPr>
        <dsp:cNvPr id="0" name=""/>
        <dsp:cNvSpPr/>
      </dsp:nvSpPr>
      <dsp:spPr>
        <a:xfrm>
          <a:off x="4024455" y="1201820"/>
          <a:ext cx="1623811" cy="1276619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1800" kern="1200" dirty="0">
              <a:solidFill>
                <a:schemeClr val="bg1"/>
              </a:solidFill>
            </a:rPr>
            <a:t>Des</a:t>
          </a:r>
          <a:r>
            <a:rPr lang="es-HN" sz="1800" kern="1200" dirty="0">
              <a:solidFill>
                <a:schemeClr val="tx1"/>
              </a:solidFill>
            </a:rPr>
            <a:t>arr</a:t>
          </a:r>
          <a:r>
            <a:rPr lang="es-HN" sz="1800" kern="1200" dirty="0">
              <a:solidFill>
                <a:schemeClr val="bg1"/>
              </a:solidFill>
            </a:rPr>
            <a:t>ollo Social </a:t>
          </a:r>
        </a:p>
      </dsp:txBody>
      <dsp:txXfrm>
        <a:off x="4262257" y="1388777"/>
        <a:ext cx="1148207" cy="902705"/>
      </dsp:txXfrm>
    </dsp:sp>
    <dsp:sp modelId="{4E6C7120-D173-4217-9308-1846ED4CA905}">
      <dsp:nvSpPr>
        <dsp:cNvPr id="0" name=""/>
        <dsp:cNvSpPr/>
      </dsp:nvSpPr>
      <dsp:spPr>
        <a:xfrm>
          <a:off x="5900064" y="2179440"/>
          <a:ext cx="1623811" cy="1276619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1800" kern="1200" dirty="0">
              <a:solidFill>
                <a:schemeClr val="tx1"/>
              </a:solidFill>
            </a:rPr>
            <a:t>Desarrollo Económico</a:t>
          </a:r>
        </a:p>
      </dsp:txBody>
      <dsp:txXfrm>
        <a:off x="6137866" y="2366397"/>
        <a:ext cx="1148207" cy="902705"/>
      </dsp:txXfrm>
    </dsp:sp>
    <dsp:sp modelId="{B01005F2-3DE9-4772-8981-2F0FB18782C1}">
      <dsp:nvSpPr>
        <dsp:cNvPr id="0" name=""/>
        <dsp:cNvSpPr/>
      </dsp:nvSpPr>
      <dsp:spPr>
        <a:xfrm>
          <a:off x="4029153" y="3178346"/>
          <a:ext cx="1623811" cy="1276619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1600" kern="1200" dirty="0">
              <a:solidFill>
                <a:schemeClr val="bg1"/>
              </a:solidFill>
            </a:rPr>
            <a:t>Desarrollo Ambiental</a:t>
          </a:r>
        </a:p>
      </dsp:txBody>
      <dsp:txXfrm>
        <a:off x="4266955" y="3365303"/>
        <a:ext cx="1148207" cy="902705"/>
      </dsp:txXfrm>
    </dsp:sp>
    <dsp:sp modelId="{07B3ACBE-F464-4F58-84AD-E4FB587A63D3}">
      <dsp:nvSpPr>
        <dsp:cNvPr id="0" name=""/>
        <dsp:cNvSpPr/>
      </dsp:nvSpPr>
      <dsp:spPr>
        <a:xfrm>
          <a:off x="2444374" y="4564017"/>
          <a:ext cx="1533129" cy="1121455"/>
        </a:xfrm>
        <a:prstGeom prst="ellipse">
          <a:avLst/>
        </a:prstGeom>
        <a:blipFill dpi="0" rotWithShape="0">
          <a:blip xmlns:r="http://schemas.openxmlformats.org/officeDocument/2006/relationships"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2000" kern="1200" dirty="0">
              <a:solidFill>
                <a:schemeClr val="bg1"/>
              </a:solidFill>
            </a:rPr>
            <a:t>S</a:t>
          </a:r>
          <a:r>
            <a:rPr lang="es-HN" sz="2000" kern="1200" dirty="0">
              <a:solidFill>
                <a:schemeClr val="tx1"/>
              </a:solidFill>
            </a:rPr>
            <a:t>egurida</a:t>
          </a:r>
          <a:r>
            <a:rPr lang="es-HN" sz="2000" kern="1200" dirty="0">
              <a:solidFill>
                <a:schemeClr val="bg1"/>
              </a:solidFill>
            </a:rPr>
            <a:t>d </a:t>
          </a:r>
          <a:r>
            <a:rPr lang="es-HN" sz="2000" kern="1200" dirty="0">
              <a:solidFill>
                <a:schemeClr val="tx1"/>
              </a:solidFill>
            </a:rPr>
            <a:t>y</a:t>
          </a:r>
          <a:r>
            <a:rPr lang="es-HN" sz="2000" kern="1200" dirty="0">
              <a:solidFill>
                <a:schemeClr val="bg1"/>
              </a:solidFill>
            </a:rPr>
            <a:t> </a:t>
          </a:r>
          <a:r>
            <a:rPr lang="es-HN" sz="2000" kern="1200" dirty="0">
              <a:solidFill>
                <a:schemeClr val="tx1"/>
              </a:solidFill>
            </a:rPr>
            <a:t>Ju</a:t>
          </a:r>
          <a:r>
            <a:rPr lang="es-HN" sz="2000" kern="1200" dirty="0">
              <a:solidFill>
                <a:schemeClr val="bg1"/>
              </a:solidFill>
            </a:rPr>
            <a:t>s</a:t>
          </a:r>
          <a:r>
            <a:rPr lang="es-HN" sz="2000" kern="1200" dirty="0">
              <a:solidFill>
                <a:schemeClr val="tx1"/>
              </a:solidFill>
            </a:rPr>
            <a:t>tici</a:t>
          </a:r>
          <a:r>
            <a:rPr lang="es-HN" sz="2000" kern="1200" dirty="0">
              <a:solidFill>
                <a:schemeClr val="bg1"/>
              </a:solidFill>
            </a:rPr>
            <a:t>a</a:t>
          </a:r>
        </a:p>
      </dsp:txBody>
      <dsp:txXfrm>
        <a:off x="2668896" y="4728250"/>
        <a:ext cx="1084085" cy="7929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2D5E94-DE70-4B87-B165-E142F593E56F}">
      <dsp:nvSpPr>
        <dsp:cNvPr id="0" name=""/>
        <dsp:cNvSpPr/>
      </dsp:nvSpPr>
      <dsp:spPr>
        <a:xfrm rot="5400000">
          <a:off x="-340817" y="509535"/>
          <a:ext cx="2999444" cy="1980374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4400" kern="1200" dirty="0"/>
            <a:t>Ingresos </a:t>
          </a:r>
        </a:p>
      </dsp:txBody>
      <dsp:txXfrm rot="-5400000">
        <a:off x="168718" y="990187"/>
        <a:ext cx="1980374" cy="1019070"/>
      </dsp:txXfrm>
    </dsp:sp>
    <dsp:sp modelId="{D3CDAC40-2BCD-4932-B24B-7098B052ABFA}">
      <dsp:nvSpPr>
        <dsp:cNvPr id="0" name=""/>
        <dsp:cNvSpPr/>
      </dsp:nvSpPr>
      <dsp:spPr>
        <a:xfrm rot="5400000">
          <a:off x="4136680" y="-1966919"/>
          <a:ext cx="1979884" cy="591536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HN" sz="1500" kern="1200" dirty="0"/>
            <a:t>No se prevé nuevos Impuestos; medidas administrativas de SAR y Aduanas; transferencias por parte del PANI y la ENP; los ingresos propios por prestación de Servicios en la AC se continuarán formulando; la estimación de ingresos propios debe justificarse; los ingresos del Tesoro Nacional (Fte.11) sujetos a la recaudación, en ejecución de obtener menores ingresos se ajustará el gasto que este financiado con el Tesoro Nacional con base a la Normativa Legal Vigente; hacer uso correcto del clasificador de ingresos.</a:t>
          </a:r>
        </a:p>
      </dsp:txBody>
      <dsp:txXfrm rot="-5400000">
        <a:off x="2168941" y="97470"/>
        <a:ext cx="5818713" cy="1786584"/>
      </dsp:txXfrm>
    </dsp:sp>
    <dsp:sp modelId="{28389EE6-2779-455D-8057-8950CD00B0AF}">
      <dsp:nvSpPr>
        <dsp:cNvPr id="0" name=""/>
        <dsp:cNvSpPr/>
      </dsp:nvSpPr>
      <dsp:spPr>
        <a:xfrm rot="5400000">
          <a:off x="-440072" y="3199508"/>
          <a:ext cx="2999444" cy="2039121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4400" kern="1200" dirty="0">
              <a:solidFill>
                <a:schemeClr val="tx1"/>
              </a:solidFill>
            </a:rPr>
            <a:t>Gastos</a:t>
          </a:r>
        </a:p>
      </dsp:txBody>
      <dsp:txXfrm rot="-5400000">
        <a:off x="40090" y="3738908"/>
        <a:ext cx="2039121" cy="960323"/>
      </dsp:txXfrm>
    </dsp:sp>
    <dsp:sp modelId="{5900D1CB-F87F-4798-B696-AD3C7B7E5498}">
      <dsp:nvSpPr>
        <dsp:cNvPr id="0" name=""/>
        <dsp:cNvSpPr/>
      </dsp:nvSpPr>
      <dsp:spPr>
        <a:xfrm rot="5400000">
          <a:off x="4130962" y="747774"/>
          <a:ext cx="1979884" cy="592302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HN" sz="1500" kern="1200" dirty="0"/>
            <a:t>Aplicar medidas para contener gasto corriente, </a:t>
          </a:r>
          <a:r>
            <a:rPr lang="es-HN" sz="1500" kern="1200" dirty="0" err="1"/>
            <a:t>eficientar</a:t>
          </a:r>
          <a:r>
            <a:rPr lang="es-HN" sz="1500" kern="1200" dirty="0"/>
            <a:t> el uso de los recursos asignados en los techos; las contrataciones colectivas se cumplirán siempre que se demuestre la capacidad financiera para su atención; respetar de igualdad salarial entre hombres y mujeres; </a:t>
          </a:r>
          <a:r>
            <a:rPr lang="es-ES" sz="1500" kern="1200" dirty="0"/>
            <a:t>Formular el valor total que se factura por los servicios que prestan ENEE, SANAA, y HONDUTEL; hacer uso correcto del clasificador del gasto; los beneficios salariales deben quedar formulados en el </a:t>
          </a:r>
          <a:r>
            <a:rPr lang="es-ES" sz="1500" b="1" u="sng" kern="1200" dirty="0"/>
            <a:t>objeto de gasto adicionales (11400).</a:t>
          </a:r>
          <a:endParaRPr lang="es-HN" sz="1500" b="1" u="sng" kern="1200" dirty="0"/>
        </a:p>
      </dsp:txBody>
      <dsp:txXfrm rot="-5400000">
        <a:off x="2159390" y="2815996"/>
        <a:ext cx="5826378" cy="17865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2D5E94-DE70-4B87-B165-E142F593E56F}">
      <dsp:nvSpPr>
        <dsp:cNvPr id="0" name=""/>
        <dsp:cNvSpPr/>
      </dsp:nvSpPr>
      <dsp:spPr>
        <a:xfrm rot="5400000">
          <a:off x="-282452" y="452830"/>
          <a:ext cx="3018871" cy="2113209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2600" kern="1200" dirty="0">
              <a:solidFill>
                <a:schemeClr val="tx1"/>
              </a:solidFill>
            </a:rPr>
            <a:t>Enfoque de Género</a:t>
          </a:r>
        </a:p>
      </dsp:txBody>
      <dsp:txXfrm rot="-5400000">
        <a:off x="170380" y="1056604"/>
        <a:ext cx="2113209" cy="905662"/>
      </dsp:txXfrm>
    </dsp:sp>
    <dsp:sp modelId="{D3CDAC40-2BCD-4932-B24B-7098B052ABFA}">
      <dsp:nvSpPr>
        <dsp:cNvPr id="0" name=""/>
        <dsp:cNvSpPr/>
      </dsp:nvSpPr>
      <dsp:spPr>
        <a:xfrm rot="5400000">
          <a:off x="4173803" y="-1907229"/>
          <a:ext cx="1962266" cy="578677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HN" sz="2000" kern="1200" dirty="0"/>
            <a:t>Incorporación a los PEI compromiso de disminución de brechas y desigualdad entre hombres y mujeres; incorporación en el POA de acciones para el logro de la igualdad de género; aplicación del genero como herramienta de análisis.  </a:t>
          </a:r>
        </a:p>
      </dsp:txBody>
      <dsp:txXfrm rot="-5400000">
        <a:off x="2261550" y="100814"/>
        <a:ext cx="5690983" cy="1770686"/>
      </dsp:txXfrm>
    </dsp:sp>
    <dsp:sp modelId="{B8C62471-A38F-409E-ACCD-951D51878120}">
      <dsp:nvSpPr>
        <dsp:cNvPr id="0" name=""/>
        <dsp:cNvSpPr/>
      </dsp:nvSpPr>
      <dsp:spPr>
        <a:xfrm rot="5400000">
          <a:off x="-415753" y="3196331"/>
          <a:ext cx="3018871" cy="2113209"/>
        </a:xfrm>
        <a:prstGeom prst="chevron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2600" kern="1200" dirty="0">
              <a:solidFill>
                <a:schemeClr val="tx1"/>
              </a:solidFill>
            </a:rPr>
            <a:t>Financiamiento</a:t>
          </a:r>
        </a:p>
      </dsp:txBody>
      <dsp:txXfrm rot="-5400000">
        <a:off x="37079" y="3800105"/>
        <a:ext cx="2113209" cy="905662"/>
      </dsp:txXfrm>
    </dsp:sp>
    <dsp:sp modelId="{1908AEE0-EA92-4BB0-A60E-8D4DBDE2EEF9}">
      <dsp:nvSpPr>
        <dsp:cNvPr id="0" name=""/>
        <dsp:cNvSpPr/>
      </dsp:nvSpPr>
      <dsp:spPr>
        <a:xfrm rot="5400000">
          <a:off x="4173803" y="794139"/>
          <a:ext cx="1962266" cy="58609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HN" sz="2000" kern="1200" dirty="0"/>
            <a:t>Se</a:t>
          </a:r>
          <a:r>
            <a:rPr lang="es-HN" sz="2000" kern="1200" baseline="0" dirty="0"/>
            <a:t> estiman todas las obligaciones de deuda externa e interna; autorización de endeudamiento de instituciones del SPNF por parte de SEFIN; priorización de endeudamiento para inversión establecidas por SEFIN.</a:t>
          </a:r>
          <a:endParaRPr lang="es-HN" sz="2000" kern="1200" dirty="0"/>
        </a:p>
      </dsp:txBody>
      <dsp:txXfrm rot="-5400000">
        <a:off x="2224442" y="2839290"/>
        <a:ext cx="5765198" cy="17706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BF846E-BF5F-462E-8DCD-77C992AEA056}">
      <dsp:nvSpPr>
        <dsp:cNvPr id="0" name=""/>
        <dsp:cNvSpPr/>
      </dsp:nvSpPr>
      <dsp:spPr>
        <a:xfrm rot="5400000">
          <a:off x="-1065038" y="1097605"/>
          <a:ext cx="5444214" cy="3249003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3900" kern="1200" dirty="0">
              <a:solidFill>
                <a:schemeClr val="tx1"/>
              </a:solidFill>
            </a:rPr>
            <a:t>Administración Descentralizada</a:t>
          </a:r>
        </a:p>
      </dsp:txBody>
      <dsp:txXfrm rot="-5400000">
        <a:off x="32568" y="1624502"/>
        <a:ext cx="3249003" cy="2195211"/>
      </dsp:txXfrm>
    </dsp:sp>
    <dsp:sp modelId="{EB2EF9FF-C914-4939-A841-C453C0DFDB59}">
      <dsp:nvSpPr>
        <dsp:cNvPr id="0" name=""/>
        <dsp:cNvSpPr/>
      </dsp:nvSpPr>
      <dsp:spPr>
        <a:xfrm rot="5400000">
          <a:off x="3808466" y="-461761"/>
          <a:ext cx="3819712" cy="474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HN" sz="2200" kern="1200" dirty="0"/>
            <a:t>Ingresos corrientes en función de precios, tasas, tarifas y planes de arbitrio; para los institutos de previsión social la concesión neta de préstamos será igual a cero; los institutos previsión social deben de formular todos los ingresos que perciban por sus inversiones; l</a:t>
          </a:r>
          <a:r>
            <a:rPr lang="es-ES" sz="2200" kern="1200" dirty="0"/>
            <a:t>as ID que dependan de transferencias de la AC formularán su presupuesto conforme al techo asignado.</a:t>
          </a:r>
          <a:endParaRPr lang="es-HN" sz="2200" kern="1200" dirty="0"/>
        </a:p>
      </dsp:txBody>
      <dsp:txXfrm rot="-5400000">
        <a:off x="3346705" y="186463"/>
        <a:ext cx="4556773" cy="34467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HN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7550A2-5E18-476F-A7BB-2D2C2BDEC86F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HN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HN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03F53-850B-4B4A-95BE-A0AB7147100C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374739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BEC0C-DCBB-464C-9D71-207610BC4829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A23D-6257-431E-A203-F6CF52F589F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248680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7">
            <a:extLst>
              <a:ext uri="{FF2B5EF4-FFF2-40B4-BE49-F238E27FC236}">
                <a16:creationId xmlns:a16="http://schemas.microsoft.com/office/drawing/2014/main" id="{1BA5C8E4-A507-78B6-5EF8-65F0571748B1}"/>
              </a:ext>
            </a:extLst>
          </p:cNvPr>
          <p:cNvSpPr/>
          <p:nvPr userDrawn="1"/>
        </p:nvSpPr>
        <p:spPr>
          <a:xfrm>
            <a:off x="0" y="1"/>
            <a:ext cx="9144000" cy="1104181"/>
          </a:xfrm>
          <a:prstGeom prst="rect">
            <a:avLst/>
          </a:prstGeom>
          <a:solidFill>
            <a:srgbClr val="38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 sz="1800"/>
          </a:p>
        </p:txBody>
      </p:sp>
      <p:pic>
        <p:nvPicPr>
          <p:cNvPr id="15" name="Imagen 15">
            <a:extLst>
              <a:ext uri="{FF2B5EF4-FFF2-40B4-BE49-F238E27FC236}">
                <a16:creationId xmlns:a16="http://schemas.microsoft.com/office/drawing/2014/main" id="{CEE0DA71-A78B-6937-D36B-46C9F4E63C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2" b="11222"/>
          <a:stretch/>
        </p:blipFill>
        <p:spPr>
          <a:xfrm>
            <a:off x="7922216" y="0"/>
            <a:ext cx="1221784" cy="1078299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FA9ADCB-87BD-F3E8-9C5A-A3A981A5B78F}"/>
              </a:ext>
            </a:extLst>
          </p:cNvPr>
          <p:cNvSpPr/>
          <p:nvPr userDrawn="1"/>
        </p:nvSpPr>
        <p:spPr>
          <a:xfrm>
            <a:off x="7904964" y="1"/>
            <a:ext cx="45719" cy="1091240"/>
          </a:xfrm>
          <a:prstGeom prst="rect">
            <a:avLst/>
          </a:prstGeom>
          <a:solidFill>
            <a:srgbClr val="61B5D9"/>
          </a:solidFill>
          <a:ln>
            <a:solidFill>
              <a:srgbClr val="61B5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  <a:latin typeface="Pluto Regular" panose="020B050302020306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1E4B50D0-72ED-D2C0-1135-D177BA6368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23" t="74522" r="10147"/>
          <a:stretch/>
        </p:blipFill>
        <p:spPr>
          <a:xfrm>
            <a:off x="3307510" y="6531430"/>
            <a:ext cx="2446460" cy="326571"/>
          </a:xfrm>
          <a:prstGeom prst="rect">
            <a:avLst/>
          </a:prstGeom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FCB26FAB-D0F9-72A8-A26F-86DC5C718E32}"/>
              </a:ext>
            </a:extLst>
          </p:cNvPr>
          <p:cNvGrpSpPr/>
          <p:nvPr userDrawn="1"/>
        </p:nvGrpSpPr>
        <p:grpSpPr>
          <a:xfrm>
            <a:off x="0" y="277168"/>
            <a:ext cx="1313966" cy="354293"/>
            <a:chOff x="8472487" y="1138687"/>
            <a:chExt cx="1751955" cy="354293"/>
          </a:xfrm>
        </p:grpSpPr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76B0BDE7-6C98-4C1D-DEEC-4C376CAB7B7F}"/>
                </a:ext>
              </a:extLst>
            </p:cNvPr>
            <p:cNvSpPr/>
            <p:nvPr userDrawn="1"/>
          </p:nvSpPr>
          <p:spPr>
            <a:xfrm>
              <a:off x="10101532" y="1138687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 dirty="0"/>
            </a:p>
          </p:txBody>
        </p:sp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C6DBFB30-2489-2F47-8FAC-3891DB865ED5}"/>
                </a:ext>
              </a:extLst>
            </p:cNvPr>
            <p:cNvSpPr/>
            <p:nvPr userDrawn="1"/>
          </p:nvSpPr>
          <p:spPr>
            <a:xfrm>
              <a:off x="10101532" y="1363584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/>
            </a:p>
          </p:txBody>
        </p:sp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9B443B5E-BB36-7351-D9A2-599DBD367771}"/>
                </a:ext>
              </a:extLst>
            </p:cNvPr>
            <p:cNvSpPr txBox="1"/>
            <p:nvPr userDrawn="1"/>
          </p:nvSpPr>
          <p:spPr>
            <a:xfrm>
              <a:off x="8472487" y="1177980"/>
              <a:ext cx="16290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HN" sz="1100" dirty="0">
                  <a:solidFill>
                    <a:schemeClr val="bg1"/>
                  </a:solidFill>
                  <a:latin typeface="Pluto Medium" panose="020B0603020203060204" pitchFamily="34" charset="0"/>
                </a:rPr>
                <a:t>www.sefin.gob.hn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1724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BEC0C-DCBB-464C-9D71-207610BC4829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A23D-6257-431E-A203-F6CF52F589F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849345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BEC0C-DCBB-464C-9D71-207610BC4829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A23D-6257-431E-A203-F6CF52F589F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314808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BEC0C-DCBB-464C-9D71-207610BC4829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A23D-6257-431E-A203-F6CF52F589F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313512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7">
            <a:extLst>
              <a:ext uri="{FF2B5EF4-FFF2-40B4-BE49-F238E27FC236}">
                <a16:creationId xmlns:a16="http://schemas.microsoft.com/office/drawing/2014/main" id="{0712B88B-7F77-7DF4-4197-131454B9BA1D}"/>
              </a:ext>
            </a:extLst>
          </p:cNvPr>
          <p:cNvSpPr/>
          <p:nvPr userDrawn="1"/>
        </p:nvSpPr>
        <p:spPr>
          <a:xfrm>
            <a:off x="0" y="1"/>
            <a:ext cx="9144000" cy="1104181"/>
          </a:xfrm>
          <a:prstGeom prst="rect">
            <a:avLst/>
          </a:prstGeom>
          <a:solidFill>
            <a:srgbClr val="38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96864"/>
            <a:ext cx="7886700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  <a:latin typeface="Pluto Regular" panose="020B050302020306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3D24AFA-6A5F-496B-EA2F-CCF00928589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23" t="74522" r="10147"/>
          <a:stretch/>
        </p:blipFill>
        <p:spPr>
          <a:xfrm>
            <a:off x="3307510" y="6531430"/>
            <a:ext cx="2446460" cy="326571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54A73139-1FA9-26F7-DDDB-1CBBD4F1629B}"/>
              </a:ext>
            </a:extLst>
          </p:cNvPr>
          <p:cNvGrpSpPr/>
          <p:nvPr userDrawn="1"/>
        </p:nvGrpSpPr>
        <p:grpSpPr>
          <a:xfrm>
            <a:off x="7693819" y="167138"/>
            <a:ext cx="1313966" cy="354293"/>
            <a:chOff x="8472487" y="1138687"/>
            <a:chExt cx="1751955" cy="354293"/>
          </a:xfrm>
        </p:grpSpPr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2AF52689-9BB9-FB53-3E5B-CFD528839C6F}"/>
                </a:ext>
              </a:extLst>
            </p:cNvPr>
            <p:cNvSpPr/>
            <p:nvPr userDrawn="1"/>
          </p:nvSpPr>
          <p:spPr>
            <a:xfrm>
              <a:off x="10101532" y="1138687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/>
            </a:p>
          </p:txBody>
        </p:sp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413099EC-AB26-9244-EE7D-A15BA30E11DB}"/>
                </a:ext>
              </a:extLst>
            </p:cNvPr>
            <p:cNvSpPr/>
            <p:nvPr userDrawn="1"/>
          </p:nvSpPr>
          <p:spPr>
            <a:xfrm>
              <a:off x="10101532" y="1363584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49009E69-1E4C-68F2-6701-589A6FC0A1E5}"/>
                </a:ext>
              </a:extLst>
            </p:cNvPr>
            <p:cNvSpPr txBox="1"/>
            <p:nvPr userDrawn="1"/>
          </p:nvSpPr>
          <p:spPr>
            <a:xfrm>
              <a:off x="8472487" y="1177980"/>
              <a:ext cx="16290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HN" sz="1100" dirty="0">
                  <a:solidFill>
                    <a:schemeClr val="bg1"/>
                  </a:solidFill>
                  <a:latin typeface="Pluto Medium" panose="020B0603020203060204" pitchFamily="34" charset="0"/>
                </a:rPr>
                <a:t>www.sefin.gob.hn</a:t>
              </a:r>
            </a:p>
          </p:txBody>
        </p:sp>
      </p:grpSp>
      <p:pic>
        <p:nvPicPr>
          <p:cNvPr id="14" name="Imagen 15">
            <a:extLst>
              <a:ext uri="{FF2B5EF4-FFF2-40B4-BE49-F238E27FC236}">
                <a16:creationId xmlns:a16="http://schemas.microsoft.com/office/drawing/2014/main" id="{64B50900-2888-D66A-A621-D9329961FC1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2" b="11222"/>
          <a:stretch/>
        </p:blipFill>
        <p:spPr>
          <a:xfrm>
            <a:off x="0" y="6471"/>
            <a:ext cx="1221784" cy="107829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2BA4162-4C20-DE71-4D38-0A0849D501A5}"/>
              </a:ext>
            </a:extLst>
          </p:cNvPr>
          <p:cNvSpPr/>
          <p:nvPr userDrawn="1"/>
        </p:nvSpPr>
        <p:spPr>
          <a:xfrm>
            <a:off x="986580" y="6471"/>
            <a:ext cx="45719" cy="1091240"/>
          </a:xfrm>
          <a:prstGeom prst="rect">
            <a:avLst/>
          </a:prstGeom>
          <a:solidFill>
            <a:srgbClr val="61B5D9"/>
          </a:solidFill>
          <a:ln>
            <a:solidFill>
              <a:srgbClr val="61B5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715657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975806F-E06D-0F7D-FC65-A9F50804EE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23" t="74522" r="10147"/>
          <a:stretch/>
        </p:blipFill>
        <p:spPr>
          <a:xfrm>
            <a:off x="3307510" y="6531430"/>
            <a:ext cx="2446460" cy="326571"/>
          </a:xfrm>
          <a:prstGeom prst="rect">
            <a:avLst/>
          </a:prstGeom>
        </p:spPr>
      </p:pic>
      <p:sp>
        <p:nvSpPr>
          <p:cNvPr id="12" name="Rectángulo 7">
            <a:extLst>
              <a:ext uri="{FF2B5EF4-FFF2-40B4-BE49-F238E27FC236}">
                <a16:creationId xmlns:a16="http://schemas.microsoft.com/office/drawing/2014/main" id="{CCD98856-FF76-1E49-3C2A-EEB4F2084CA4}"/>
              </a:ext>
            </a:extLst>
          </p:cNvPr>
          <p:cNvSpPr/>
          <p:nvPr userDrawn="1"/>
        </p:nvSpPr>
        <p:spPr>
          <a:xfrm>
            <a:off x="-8626" y="-8625"/>
            <a:ext cx="9144000" cy="1104181"/>
          </a:xfrm>
          <a:prstGeom prst="rect">
            <a:avLst/>
          </a:prstGeom>
          <a:solidFill>
            <a:srgbClr val="38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 sz="1800"/>
          </a:p>
        </p:txBody>
      </p:sp>
      <p:grpSp>
        <p:nvGrpSpPr>
          <p:cNvPr id="13" name="Grupo 8">
            <a:extLst>
              <a:ext uri="{FF2B5EF4-FFF2-40B4-BE49-F238E27FC236}">
                <a16:creationId xmlns:a16="http://schemas.microsoft.com/office/drawing/2014/main" id="{1ED3257A-3319-0DB5-2D88-896D73759A73}"/>
              </a:ext>
            </a:extLst>
          </p:cNvPr>
          <p:cNvGrpSpPr/>
          <p:nvPr userDrawn="1"/>
        </p:nvGrpSpPr>
        <p:grpSpPr>
          <a:xfrm>
            <a:off x="7693819" y="167138"/>
            <a:ext cx="1313966" cy="354293"/>
            <a:chOff x="8472487" y="1138687"/>
            <a:chExt cx="1751955" cy="354293"/>
          </a:xfrm>
        </p:grpSpPr>
        <p:sp>
          <p:nvSpPr>
            <p:cNvPr id="14" name="Rectángulo 9">
              <a:extLst>
                <a:ext uri="{FF2B5EF4-FFF2-40B4-BE49-F238E27FC236}">
                  <a16:creationId xmlns:a16="http://schemas.microsoft.com/office/drawing/2014/main" id="{CB8118DB-A556-532A-8320-EC5DE47E0A20}"/>
                </a:ext>
              </a:extLst>
            </p:cNvPr>
            <p:cNvSpPr/>
            <p:nvPr userDrawn="1"/>
          </p:nvSpPr>
          <p:spPr>
            <a:xfrm>
              <a:off x="10101532" y="1138687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/>
            </a:p>
          </p:txBody>
        </p:sp>
        <p:sp>
          <p:nvSpPr>
            <p:cNvPr id="15" name="Rectángulo 10">
              <a:extLst>
                <a:ext uri="{FF2B5EF4-FFF2-40B4-BE49-F238E27FC236}">
                  <a16:creationId xmlns:a16="http://schemas.microsoft.com/office/drawing/2014/main" id="{94AE07B0-2813-0844-D4F0-BF1BC2CB5F5B}"/>
                </a:ext>
              </a:extLst>
            </p:cNvPr>
            <p:cNvSpPr/>
            <p:nvPr userDrawn="1"/>
          </p:nvSpPr>
          <p:spPr>
            <a:xfrm>
              <a:off x="10101532" y="1363584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/>
            </a:p>
          </p:txBody>
        </p:sp>
        <p:sp>
          <p:nvSpPr>
            <p:cNvPr id="16" name="CuadroTexto 11">
              <a:extLst>
                <a:ext uri="{FF2B5EF4-FFF2-40B4-BE49-F238E27FC236}">
                  <a16:creationId xmlns:a16="http://schemas.microsoft.com/office/drawing/2014/main" id="{60A0AD45-0DBC-7ADA-C1A9-1D641D9F2A6C}"/>
                </a:ext>
              </a:extLst>
            </p:cNvPr>
            <p:cNvSpPr txBox="1"/>
            <p:nvPr userDrawn="1"/>
          </p:nvSpPr>
          <p:spPr>
            <a:xfrm>
              <a:off x="8472487" y="1177980"/>
              <a:ext cx="16290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HN" sz="1100" dirty="0">
                  <a:solidFill>
                    <a:schemeClr val="bg1"/>
                  </a:solidFill>
                  <a:latin typeface="Pluto Medium" panose="020B0603020203060204" pitchFamily="34" charset="0"/>
                </a:rPr>
                <a:t>www.sefin.gob.hn</a:t>
              </a:r>
            </a:p>
          </p:txBody>
        </p:sp>
      </p:grpSp>
      <p:pic>
        <p:nvPicPr>
          <p:cNvPr id="17" name="Imagen 15">
            <a:extLst>
              <a:ext uri="{FF2B5EF4-FFF2-40B4-BE49-F238E27FC236}">
                <a16:creationId xmlns:a16="http://schemas.microsoft.com/office/drawing/2014/main" id="{ED814FB1-87C0-8B2A-6B4D-F526BE7BD23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2" b="11222"/>
          <a:stretch/>
        </p:blipFill>
        <p:spPr>
          <a:xfrm>
            <a:off x="0" y="6471"/>
            <a:ext cx="1221784" cy="107829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BC91162C-1D1D-78D8-09D7-19474D567376}"/>
              </a:ext>
            </a:extLst>
          </p:cNvPr>
          <p:cNvSpPr/>
          <p:nvPr userDrawn="1"/>
        </p:nvSpPr>
        <p:spPr>
          <a:xfrm>
            <a:off x="986580" y="6471"/>
            <a:ext cx="45719" cy="1091240"/>
          </a:xfrm>
          <a:prstGeom prst="rect">
            <a:avLst/>
          </a:prstGeom>
          <a:solidFill>
            <a:srgbClr val="61B5D9"/>
          </a:solidFill>
          <a:ln>
            <a:solidFill>
              <a:srgbClr val="61B5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720907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BEC0C-DCBB-464C-9D71-207610BC4829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A23D-6257-431E-A203-F6CF52F589F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752594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BEC0C-DCBB-464C-9D71-207610BC4829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A23D-6257-431E-A203-F6CF52F589F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047493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BEC0C-DCBB-464C-9D71-207610BC4829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A23D-6257-431E-A203-F6CF52F589F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429541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BEC0C-DCBB-464C-9D71-207610BC4829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A23D-6257-431E-A203-F6CF52F589F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983157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 userDrawn="1"/>
        </p:nvSpPr>
        <p:spPr>
          <a:xfrm>
            <a:off x="0" y="1"/>
            <a:ext cx="9144000" cy="1104181"/>
          </a:xfrm>
          <a:prstGeom prst="rect">
            <a:avLst/>
          </a:prstGeom>
          <a:solidFill>
            <a:srgbClr val="38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 sz="1800"/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23" t="11836" r="10147"/>
          <a:stretch/>
        </p:blipFill>
        <p:spPr>
          <a:xfrm>
            <a:off x="2909149" y="5339750"/>
            <a:ext cx="3286850" cy="1518250"/>
          </a:xfrm>
          <a:prstGeom prst="rect">
            <a:avLst/>
          </a:prstGeom>
        </p:spPr>
      </p:pic>
      <p:grpSp>
        <p:nvGrpSpPr>
          <p:cNvPr id="10" name="Grupo 9"/>
          <p:cNvGrpSpPr/>
          <p:nvPr userDrawn="1"/>
        </p:nvGrpSpPr>
        <p:grpSpPr>
          <a:xfrm>
            <a:off x="150019" y="374944"/>
            <a:ext cx="1313966" cy="354293"/>
            <a:chOff x="8472487" y="1138687"/>
            <a:chExt cx="1751955" cy="354293"/>
          </a:xfrm>
        </p:grpSpPr>
        <p:sp>
          <p:nvSpPr>
            <p:cNvPr id="11" name="Rectángulo 10"/>
            <p:cNvSpPr/>
            <p:nvPr userDrawn="1"/>
          </p:nvSpPr>
          <p:spPr>
            <a:xfrm>
              <a:off x="10101532" y="1138687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>
                <a:solidFill>
                  <a:schemeClr val="bg1"/>
                </a:solidFill>
              </a:endParaRPr>
            </a:p>
          </p:txBody>
        </p:sp>
        <p:sp>
          <p:nvSpPr>
            <p:cNvPr id="12" name="Rectángulo 11"/>
            <p:cNvSpPr/>
            <p:nvPr userDrawn="1"/>
          </p:nvSpPr>
          <p:spPr>
            <a:xfrm>
              <a:off x="10101532" y="1363584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>
                <a:solidFill>
                  <a:schemeClr val="bg1"/>
                </a:solidFill>
              </a:endParaRPr>
            </a:p>
          </p:txBody>
        </p:sp>
        <p:sp>
          <p:nvSpPr>
            <p:cNvPr id="13" name="CuadroTexto 12"/>
            <p:cNvSpPr txBox="1"/>
            <p:nvPr userDrawn="1"/>
          </p:nvSpPr>
          <p:spPr>
            <a:xfrm>
              <a:off x="8472487" y="1177980"/>
              <a:ext cx="16290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HN" sz="1100" dirty="0">
                  <a:solidFill>
                    <a:schemeClr val="bg1"/>
                  </a:solidFill>
                  <a:latin typeface="Pluto Medium" panose="020B0603020203060204" pitchFamily="34" charset="0"/>
                </a:rPr>
                <a:t>www.sefin.gob.hn</a:t>
              </a:r>
            </a:p>
          </p:txBody>
        </p:sp>
      </p:grp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2" b="11222"/>
          <a:stretch/>
        </p:blipFill>
        <p:spPr>
          <a:xfrm>
            <a:off x="7922216" y="0"/>
            <a:ext cx="1221784" cy="1078299"/>
          </a:xfrm>
          <a:prstGeom prst="rect">
            <a:avLst/>
          </a:prstGeom>
        </p:spPr>
      </p:pic>
      <p:sp>
        <p:nvSpPr>
          <p:cNvPr id="17" name="Título 1"/>
          <p:cNvSpPr>
            <a:spLocks noGrp="1"/>
          </p:cNvSpPr>
          <p:nvPr>
            <p:ph type="title" hasCustomPrompt="1"/>
          </p:nvPr>
        </p:nvSpPr>
        <p:spPr>
          <a:xfrm>
            <a:off x="916540" y="2141718"/>
            <a:ext cx="7272068" cy="1325563"/>
          </a:xfrm>
        </p:spPr>
        <p:txBody>
          <a:bodyPr>
            <a:normAutofit/>
          </a:bodyPr>
          <a:lstStyle>
            <a:lvl1pPr algn="ctr">
              <a:defRPr sz="3600">
                <a:solidFill>
                  <a:srgbClr val="949699"/>
                </a:solidFill>
                <a:latin typeface="Pluto Sans Heavy" panose="02000000000000000000" pitchFamily="50" charset="0"/>
              </a:defRPr>
            </a:lvl1pPr>
          </a:lstStyle>
          <a:p>
            <a:r>
              <a:rPr lang="es-ES" dirty="0"/>
              <a:t>Título</a:t>
            </a:r>
            <a:endParaRPr lang="es-HN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0208CD4-765B-CA4D-F716-CBED50DC5650}"/>
              </a:ext>
            </a:extLst>
          </p:cNvPr>
          <p:cNvSpPr/>
          <p:nvPr userDrawn="1"/>
        </p:nvSpPr>
        <p:spPr>
          <a:xfrm>
            <a:off x="7904964" y="1"/>
            <a:ext cx="45719" cy="1091240"/>
          </a:xfrm>
          <a:prstGeom prst="rect">
            <a:avLst/>
          </a:prstGeom>
          <a:solidFill>
            <a:srgbClr val="61B5D9"/>
          </a:solidFill>
          <a:ln>
            <a:solidFill>
              <a:srgbClr val="61B5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41372393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7">
            <a:extLst>
              <a:ext uri="{FF2B5EF4-FFF2-40B4-BE49-F238E27FC236}">
                <a16:creationId xmlns:a16="http://schemas.microsoft.com/office/drawing/2014/main" id="{E4B48F43-F8F7-16AF-02B8-CA0334B4C620}"/>
              </a:ext>
            </a:extLst>
          </p:cNvPr>
          <p:cNvSpPr/>
          <p:nvPr userDrawn="1"/>
        </p:nvSpPr>
        <p:spPr>
          <a:xfrm>
            <a:off x="0" y="1"/>
            <a:ext cx="9144000" cy="1104181"/>
          </a:xfrm>
          <a:prstGeom prst="rect">
            <a:avLst/>
          </a:prstGeom>
          <a:solidFill>
            <a:srgbClr val="38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 sz="1800"/>
          </a:p>
        </p:txBody>
      </p:sp>
      <p:pic>
        <p:nvPicPr>
          <p:cNvPr id="3" name="Imagen 15">
            <a:extLst>
              <a:ext uri="{FF2B5EF4-FFF2-40B4-BE49-F238E27FC236}">
                <a16:creationId xmlns:a16="http://schemas.microsoft.com/office/drawing/2014/main" id="{51DD3DA4-A747-55AB-4625-0CBE414E7EF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2" b="11222"/>
          <a:stretch/>
        </p:blipFill>
        <p:spPr>
          <a:xfrm>
            <a:off x="0" y="0"/>
            <a:ext cx="1221784" cy="107829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278CCA8-F925-EADA-9A68-98B23834382B}"/>
              </a:ext>
            </a:extLst>
          </p:cNvPr>
          <p:cNvSpPr/>
          <p:nvPr userDrawn="1"/>
        </p:nvSpPr>
        <p:spPr>
          <a:xfrm>
            <a:off x="1198924" y="8621"/>
            <a:ext cx="45719" cy="1091240"/>
          </a:xfrm>
          <a:prstGeom prst="rect">
            <a:avLst/>
          </a:prstGeom>
          <a:solidFill>
            <a:srgbClr val="61B5D9"/>
          </a:solidFill>
          <a:ln>
            <a:solidFill>
              <a:srgbClr val="61B5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pic>
        <p:nvPicPr>
          <p:cNvPr id="10" name="Imagen 9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23" t="74522" r="10147"/>
          <a:stretch/>
        </p:blipFill>
        <p:spPr>
          <a:xfrm>
            <a:off x="3307510" y="6531430"/>
            <a:ext cx="2446460" cy="326571"/>
          </a:xfrm>
          <a:prstGeom prst="rect">
            <a:avLst/>
          </a:prstGeom>
        </p:spPr>
      </p:pic>
      <p:grpSp>
        <p:nvGrpSpPr>
          <p:cNvPr id="11" name="Grupo 10"/>
          <p:cNvGrpSpPr/>
          <p:nvPr userDrawn="1"/>
        </p:nvGrpSpPr>
        <p:grpSpPr>
          <a:xfrm>
            <a:off x="7693819" y="167138"/>
            <a:ext cx="1313966" cy="354293"/>
            <a:chOff x="8472487" y="1138687"/>
            <a:chExt cx="1751955" cy="354293"/>
          </a:xfrm>
        </p:grpSpPr>
        <p:sp>
          <p:nvSpPr>
            <p:cNvPr id="12" name="Rectángulo 11"/>
            <p:cNvSpPr/>
            <p:nvPr userDrawn="1"/>
          </p:nvSpPr>
          <p:spPr>
            <a:xfrm>
              <a:off x="10101532" y="1138687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 dirty="0"/>
            </a:p>
          </p:txBody>
        </p:sp>
        <p:sp>
          <p:nvSpPr>
            <p:cNvPr id="13" name="Rectángulo 12"/>
            <p:cNvSpPr/>
            <p:nvPr userDrawn="1"/>
          </p:nvSpPr>
          <p:spPr>
            <a:xfrm>
              <a:off x="10101532" y="1363584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 sz="1800"/>
            </a:p>
          </p:txBody>
        </p:sp>
        <p:sp>
          <p:nvSpPr>
            <p:cNvPr id="14" name="CuadroTexto 13"/>
            <p:cNvSpPr txBox="1"/>
            <p:nvPr userDrawn="1"/>
          </p:nvSpPr>
          <p:spPr>
            <a:xfrm>
              <a:off x="8472487" y="1177980"/>
              <a:ext cx="16290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HN" sz="1100" dirty="0">
                  <a:solidFill>
                    <a:schemeClr val="bg1"/>
                  </a:solidFill>
                  <a:latin typeface="Pluto Medium" panose="020B0603020203060204" pitchFamily="34" charset="0"/>
                </a:rPr>
                <a:t>www.sefin.gob.hn</a:t>
              </a:r>
            </a:p>
          </p:txBody>
        </p:sp>
      </p:grpSp>
      <p:sp>
        <p:nvSpPr>
          <p:cNvPr id="17" name="Título 1"/>
          <p:cNvSpPr>
            <a:spLocks noGrp="1"/>
          </p:cNvSpPr>
          <p:nvPr>
            <p:ph type="title" hasCustomPrompt="1"/>
          </p:nvPr>
        </p:nvSpPr>
        <p:spPr>
          <a:xfrm>
            <a:off x="1274553" y="1046163"/>
            <a:ext cx="7272068" cy="1325563"/>
          </a:xfrm>
        </p:spPr>
        <p:txBody>
          <a:bodyPr>
            <a:normAutofit/>
          </a:bodyPr>
          <a:lstStyle>
            <a:lvl1pPr>
              <a:defRPr sz="3600">
                <a:solidFill>
                  <a:srgbClr val="949699"/>
                </a:solidFill>
                <a:latin typeface="Pluto Sans Heavy" panose="02000000000000000000" pitchFamily="50" charset="0"/>
              </a:defRPr>
            </a:lvl1pPr>
          </a:lstStyle>
          <a:p>
            <a:r>
              <a:rPr lang="es-ES" dirty="0"/>
              <a:t>Título</a:t>
            </a:r>
            <a:endParaRPr lang="es-HN" dirty="0"/>
          </a:p>
        </p:txBody>
      </p:sp>
    </p:spTree>
    <p:extLst>
      <p:ext uri="{BB962C8B-B14F-4D97-AF65-F5344CB8AC3E}">
        <p14:creationId xmlns:p14="http://schemas.microsoft.com/office/powerpoint/2010/main" val="3405940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BEC0C-DCBB-464C-9D71-207610BC4829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8A23D-6257-431E-A203-F6CF52F589F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10592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5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Pluto Regular" panose="020B050302020306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Colors" Target="../diagrams/colors2.xml"/><Relationship Id="rId3" Type="http://schemas.openxmlformats.org/officeDocument/2006/relationships/audio" Target="../media/media2.wav"/><Relationship Id="rId7" Type="http://schemas.openxmlformats.org/officeDocument/2006/relationships/diagramQuickStyle" Target="../diagrams/quickStyle1.xml"/><Relationship Id="rId12" Type="http://schemas.openxmlformats.org/officeDocument/2006/relationships/diagramQuickStyle" Target="../diagrams/quickStyle2.xml"/><Relationship Id="rId2" Type="http://schemas.microsoft.com/office/2007/relationships/media" Target="../media/media2.wav"/><Relationship Id="rId1" Type="http://schemas.openxmlformats.org/officeDocument/2006/relationships/tags" Target="../tags/tag1.xml"/><Relationship Id="rId6" Type="http://schemas.openxmlformats.org/officeDocument/2006/relationships/diagramLayout" Target="../diagrams/layout1.xml"/><Relationship Id="rId11" Type="http://schemas.openxmlformats.org/officeDocument/2006/relationships/diagramLayout" Target="../diagrams/layout2.xml"/><Relationship Id="rId5" Type="http://schemas.openxmlformats.org/officeDocument/2006/relationships/diagramData" Target="../diagrams/data1.xml"/><Relationship Id="rId15" Type="http://schemas.openxmlformats.org/officeDocument/2006/relationships/image" Target="../media/image3.png"/><Relationship Id="rId10" Type="http://schemas.openxmlformats.org/officeDocument/2006/relationships/diagramData" Target="../diagrams/data2.xml"/><Relationship Id="rId4" Type="http://schemas.openxmlformats.org/officeDocument/2006/relationships/slideLayout" Target="../slideLayouts/slideLayout2.xml"/><Relationship Id="rId9" Type="http://schemas.microsoft.com/office/2007/relationships/diagramDrawing" Target="../diagrams/drawing1.xml"/><Relationship Id="rId14" Type="http://schemas.microsoft.com/office/2007/relationships/diagramDrawing" Target="../diagrams/drawin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audio" Target="../media/media4.wav"/><Relationship Id="rId7" Type="http://schemas.openxmlformats.org/officeDocument/2006/relationships/diagramQuickStyle" Target="../diagrams/quickStyle3.xml"/><Relationship Id="rId2" Type="http://schemas.microsoft.com/office/2007/relationships/media" Target="../media/media4.wav"/><Relationship Id="rId1" Type="http://schemas.openxmlformats.org/officeDocument/2006/relationships/tags" Target="../tags/tag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9" Type="http://schemas.microsoft.com/office/2007/relationships/diagramDrawing" Target="../diagrams/drawin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audio" Target="../media/media7.wav"/><Relationship Id="rId7" Type="http://schemas.openxmlformats.org/officeDocument/2006/relationships/diagramQuickStyle" Target="../diagrams/quickStyle4.xml"/><Relationship Id="rId2" Type="http://schemas.microsoft.com/office/2007/relationships/media" Target="../media/media7.wav"/><Relationship Id="rId1" Type="http://schemas.openxmlformats.org/officeDocument/2006/relationships/tags" Target="../tags/tag4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9" Type="http://schemas.microsoft.com/office/2007/relationships/diagramDrawing" Target="../diagrams/drawing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audio" Target="../media/media8.wav"/><Relationship Id="rId7" Type="http://schemas.openxmlformats.org/officeDocument/2006/relationships/diagramQuickStyle" Target="../diagrams/quickStyle5.xml"/><Relationship Id="rId2" Type="http://schemas.microsoft.com/office/2007/relationships/media" Target="../media/media8.wav"/><Relationship Id="rId1" Type="http://schemas.openxmlformats.org/officeDocument/2006/relationships/tags" Target="../tags/tag5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9" Type="http://schemas.microsoft.com/office/2007/relationships/diagramDrawing" Target="../diagrams/drawin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efin.gob.hn/formulacion-y-aprobacion/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03FF8E91-3D6A-4BC6-D9CB-9CA54F712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539969"/>
            <a:ext cx="9144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s-ES" sz="4000" b="1" dirty="0"/>
              <a:t>Lineamientos Generales </a:t>
            </a:r>
            <a:br>
              <a:rPr lang="es-ES" sz="4000" b="1" dirty="0"/>
            </a:br>
            <a:r>
              <a:rPr lang="es-ES" sz="4000" b="1" dirty="0"/>
              <a:t>para la Presupuestación</a:t>
            </a:r>
            <a:br>
              <a:rPr lang="es-ES" sz="4000" b="1" dirty="0"/>
            </a:br>
            <a:r>
              <a:rPr lang="es-ES" sz="4000" b="1" dirty="0"/>
              <a:t>en la Formulación </a:t>
            </a:r>
            <a:endParaRPr lang="es-HN" b="1" dirty="0"/>
          </a:p>
        </p:txBody>
      </p:sp>
      <p:pic>
        <p:nvPicPr>
          <p:cNvPr id="2" name="DIAPOSITIVA 1.wav">
            <a:hlinkClick r:id="" action="ppaction://media"/>
            <a:extLst>
              <a:ext uri="{FF2B5EF4-FFF2-40B4-BE49-F238E27FC236}">
                <a16:creationId xmlns:a16="http://schemas.microsoft.com/office/drawing/2014/main" id="{33FB936D-A958-2467-0CFC-DDA82F345F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70281" y="529887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03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280"/>
    </mc:Choice>
    <mc:Fallback xmlns="">
      <p:transition spd="slow" advClick="0" advTm="8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CDB8B11C-9760-19CC-8980-C2409C3A7F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7966265"/>
              </p:ext>
            </p:extLst>
          </p:nvPr>
        </p:nvGraphicFramePr>
        <p:xfrm>
          <a:off x="971834" y="1342102"/>
          <a:ext cx="7698169" cy="53793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A15EA3A-D9AB-BC22-F313-75FDBD3F7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BDAF668-6443-4FDA-BA06-1A12D67FCA39}" type="slidenum">
              <a:rPr lang="es-HN" smtClean="0"/>
              <a:pPr/>
              <a:t>2</a:t>
            </a:fld>
            <a:endParaRPr lang="es-HN"/>
          </a:p>
        </p:txBody>
      </p:sp>
      <p:sp>
        <p:nvSpPr>
          <p:cNvPr id="8" name="Título 7">
            <a:extLst>
              <a:ext uri="{FF2B5EF4-FFF2-40B4-BE49-F238E27FC236}">
                <a16:creationId xmlns:a16="http://schemas.microsoft.com/office/drawing/2014/main" id="{4802EE0A-60A4-E82E-AD1A-4843430C3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74954"/>
            <a:ext cx="9144000" cy="1325563"/>
          </a:xfrm>
        </p:spPr>
        <p:txBody>
          <a:bodyPr>
            <a:normAutofit/>
          </a:bodyPr>
          <a:lstStyle/>
          <a:p>
            <a:pPr algn="ctr"/>
            <a:r>
              <a:rPr lang="es-HN" sz="3600" b="1" dirty="0"/>
              <a:t>Prioridades de Gobierno</a:t>
            </a:r>
          </a:p>
        </p:txBody>
      </p: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B89C0AA6-B841-0FC4-BE79-FAC34DE457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2262205"/>
              </p:ext>
            </p:extLst>
          </p:nvPr>
        </p:nvGraphicFramePr>
        <p:xfrm>
          <a:off x="1463039" y="853440"/>
          <a:ext cx="7550147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pSp>
        <p:nvGrpSpPr>
          <p:cNvPr id="10" name="Grupo 9">
            <a:extLst>
              <a:ext uri="{FF2B5EF4-FFF2-40B4-BE49-F238E27FC236}">
                <a16:creationId xmlns:a16="http://schemas.microsoft.com/office/drawing/2014/main" id="{88E227FB-6B46-6B72-C1ED-0E5F9BFB2590}"/>
              </a:ext>
            </a:extLst>
          </p:cNvPr>
          <p:cNvGrpSpPr/>
          <p:nvPr/>
        </p:nvGrpSpPr>
        <p:grpSpPr>
          <a:xfrm>
            <a:off x="860113" y="2179003"/>
            <a:ext cx="2195661" cy="550044"/>
            <a:chOff x="1318671" y="173439"/>
            <a:chExt cx="4048078" cy="550044"/>
          </a:xfrm>
        </p:grpSpPr>
        <p:sp>
          <p:nvSpPr>
            <p:cNvPr id="11" name="Rectángulo: esquinas redondeadas 10">
              <a:extLst>
                <a:ext uri="{FF2B5EF4-FFF2-40B4-BE49-F238E27FC236}">
                  <a16:creationId xmlns:a16="http://schemas.microsoft.com/office/drawing/2014/main" id="{49831D65-639A-A1B5-8B7F-2DB6C6F18DD7}"/>
                </a:ext>
              </a:extLst>
            </p:cNvPr>
            <p:cNvSpPr/>
            <p:nvPr/>
          </p:nvSpPr>
          <p:spPr>
            <a:xfrm>
              <a:off x="1318671" y="173439"/>
              <a:ext cx="4048078" cy="550044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12" name="Rectángulo: esquinas redondeadas 4">
              <a:extLst>
                <a:ext uri="{FF2B5EF4-FFF2-40B4-BE49-F238E27FC236}">
                  <a16:creationId xmlns:a16="http://schemas.microsoft.com/office/drawing/2014/main" id="{C3515441-155A-F9A2-74EF-7FC2EEDD0990}"/>
                </a:ext>
              </a:extLst>
            </p:cNvPr>
            <p:cNvSpPr txBox="1"/>
            <p:nvPr/>
          </p:nvSpPr>
          <p:spPr>
            <a:xfrm>
              <a:off x="1343839" y="225508"/>
              <a:ext cx="4022910" cy="40448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HN" sz="1700" b="1" kern="1200" dirty="0"/>
                <a:t>Defensa de los Derechos Humanos</a:t>
              </a:r>
              <a:endParaRPr lang="es-HN" sz="1700" kern="1200" dirty="0"/>
            </a:p>
          </p:txBody>
        </p: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id="{1E601ADC-E00A-8C76-0E37-FA810A932267}"/>
              </a:ext>
            </a:extLst>
          </p:cNvPr>
          <p:cNvGrpSpPr/>
          <p:nvPr/>
        </p:nvGrpSpPr>
        <p:grpSpPr>
          <a:xfrm>
            <a:off x="372600" y="3627187"/>
            <a:ext cx="1627591" cy="550044"/>
            <a:chOff x="2132685" y="4667857"/>
            <a:chExt cx="3255182" cy="550044"/>
          </a:xfrm>
        </p:grpSpPr>
        <p:sp>
          <p:nvSpPr>
            <p:cNvPr id="14" name="Rectángulo: esquinas redondeadas 13">
              <a:extLst>
                <a:ext uri="{FF2B5EF4-FFF2-40B4-BE49-F238E27FC236}">
                  <a16:creationId xmlns:a16="http://schemas.microsoft.com/office/drawing/2014/main" id="{33DCB3EE-BEE3-A00B-720E-F2B150AB3B74}"/>
                </a:ext>
              </a:extLst>
            </p:cNvPr>
            <p:cNvSpPr/>
            <p:nvPr/>
          </p:nvSpPr>
          <p:spPr>
            <a:xfrm>
              <a:off x="2132685" y="4667857"/>
              <a:ext cx="3255182" cy="550044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15" name="Rectángulo: esquinas redondeadas 4">
              <a:extLst>
                <a:ext uri="{FF2B5EF4-FFF2-40B4-BE49-F238E27FC236}">
                  <a16:creationId xmlns:a16="http://schemas.microsoft.com/office/drawing/2014/main" id="{676B0516-44E5-7985-EFBF-F2FBB6DE7B3F}"/>
                </a:ext>
              </a:extLst>
            </p:cNvPr>
            <p:cNvSpPr txBox="1"/>
            <p:nvPr/>
          </p:nvSpPr>
          <p:spPr>
            <a:xfrm>
              <a:off x="2148795" y="4683967"/>
              <a:ext cx="3222962" cy="5178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" sz="1700" b="1" kern="1200" dirty="0"/>
                <a:t>Género</a:t>
              </a:r>
              <a:endParaRPr lang="es-HN" sz="1700" b="1" kern="1200" dirty="0"/>
            </a:p>
          </p:txBody>
        </p:sp>
      </p:grpSp>
      <p:grpSp>
        <p:nvGrpSpPr>
          <p:cNvPr id="16" name="Grupo 15">
            <a:extLst>
              <a:ext uri="{FF2B5EF4-FFF2-40B4-BE49-F238E27FC236}">
                <a16:creationId xmlns:a16="http://schemas.microsoft.com/office/drawing/2014/main" id="{6F31A80B-542D-EE52-6D1F-96DD07C6DE2F}"/>
              </a:ext>
            </a:extLst>
          </p:cNvPr>
          <p:cNvGrpSpPr/>
          <p:nvPr/>
        </p:nvGrpSpPr>
        <p:grpSpPr>
          <a:xfrm>
            <a:off x="944609" y="5032866"/>
            <a:ext cx="2111165" cy="557952"/>
            <a:chOff x="2186599" y="6294727"/>
            <a:chExt cx="3255182" cy="557952"/>
          </a:xfrm>
        </p:grpSpPr>
        <p:sp>
          <p:nvSpPr>
            <p:cNvPr id="17" name="Rectángulo: esquinas redondeadas 16">
              <a:extLst>
                <a:ext uri="{FF2B5EF4-FFF2-40B4-BE49-F238E27FC236}">
                  <a16:creationId xmlns:a16="http://schemas.microsoft.com/office/drawing/2014/main" id="{CE9FF132-EADF-66CD-7697-81200CF435F1}"/>
                </a:ext>
              </a:extLst>
            </p:cNvPr>
            <p:cNvSpPr/>
            <p:nvPr/>
          </p:nvSpPr>
          <p:spPr>
            <a:xfrm>
              <a:off x="2186599" y="6294727"/>
              <a:ext cx="3255182" cy="550044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18" name="Rectángulo: esquinas redondeadas 4">
              <a:extLst>
                <a:ext uri="{FF2B5EF4-FFF2-40B4-BE49-F238E27FC236}">
                  <a16:creationId xmlns:a16="http://schemas.microsoft.com/office/drawing/2014/main" id="{70FA2B1D-6291-307C-3D77-F5CD85C08603}"/>
                </a:ext>
              </a:extLst>
            </p:cNvPr>
            <p:cNvSpPr txBox="1"/>
            <p:nvPr/>
          </p:nvSpPr>
          <p:spPr>
            <a:xfrm>
              <a:off x="2218819" y="6334855"/>
              <a:ext cx="3222962" cy="5178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" sz="1700" b="1" kern="1200" dirty="0"/>
                <a:t>Desarrollo Territorial</a:t>
              </a:r>
              <a:endParaRPr lang="es-HN" sz="1700" b="1" kern="1200" dirty="0"/>
            </a:p>
          </p:txBody>
        </p:sp>
      </p:grpSp>
      <p:pic>
        <p:nvPicPr>
          <p:cNvPr id="2" name="DIAPOSITIVA 2.wav">
            <a:hlinkClick r:id="" action="ppaction://media"/>
            <a:extLst>
              <a:ext uri="{FF2B5EF4-FFF2-40B4-BE49-F238E27FC236}">
                <a16:creationId xmlns:a16="http://schemas.microsoft.com/office/drawing/2014/main" id="{E41EFF6F-263E-6BB5-86C7-D61A7EECA7A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516210" y="5218011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7019447"/>
      </p:ext>
    </p:extLst>
  </p:cSld>
  <p:clrMapOvr>
    <a:masterClrMapping/>
  </p:clrMapOvr>
  <p:transition spd="med" advClick="0" advTm="5759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9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Graphic spid="3" grpId="0">
        <p:bldAsOne/>
      </p:bldGraphic>
      <p:bldP spid="8" grpId="0"/>
      <p:bldGraphic spid="9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82E7BC-69CE-AE6B-0ECD-919171259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250" y="0"/>
            <a:ext cx="8149590" cy="1325563"/>
          </a:xfrm>
        </p:spPr>
        <p:txBody>
          <a:bodyPr>
            <a:normAutofit/>
          </a:bodyPr>
          <a:lstStyle/>
          <a:p>
            <a:pPr algn="ctr"/>
            <a:r>
              <a:rPr lang="es-HN" sz="2800" b="1" dirty="0"/>
              <a:t>Instrumento de consulta </a:t>
            </a:r>
            <a:br>
              <a:rPr lang="es-HN" sz="2800" b="1" dirty="0"/>
            </a:br>
            <a:r>
              <a:rPr lang="es-HN" sz="2800" b="1" dirty="0"/>
              <a:t>permanente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918C35-5AFD-0860-151C-D0F788311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HN" dirty="0"/>
              <a:t>Clasificadores Presupuestarios:</a:t>
            </a:r>
          </a:p>
          <a:p>
            <a:pPr lvl="1"/>
            <a:r>
              <a:rPr lang="es-HN" dirty="0"/>
              <a:t>Institucional</a:t>
            </a:r>
          </a:p>
          <a:p>
            <a:pPr lvl="1"/>
            <a:r>
              <a:rPr lang="es-HN" dirty="0"/>
              <a:t>Ingresos</a:t>
            </a:r>
          </a:p>
          <a:p>
            <a:pPr lvl="1"/>
            <a:r>
              <a:rPr lang="es-HN" dirty="0"/>
              <a:t>Gastos</a:t>
            </a:r>
          </a:p>
          <a:p>
            <a:pPr lvl="1"/>
            <a:r>
              <a:rPr lang="es-HN" dirty="0"/>
              <a:t>Finalidad - Función</a:t>
            </a:r>
          </a:p>
          <a:p>
            <a:pPr lvl="1"/>
            <a:r>
              <a:rPr lang="es-HN" dirty="0"/>
              <a:t>Fuente de Financiamiento</a:t>
            </a:r>
          </a:p>
          <a:p>
            <a:pPr lvl="1"/>
            <a:r>
              <a:rPr lang="es-HN" dirty="0"/>
              <a:t>Organismos Financiadores</a:t>
            </a:r>
          </a:p>
          <a:p>
            <a:pPr marL="457200" lvl="1" indent="0">
              <a:buNone/>
            </a:pPr>
            <a:r>
              <a:rPr lang="es-HN" dirty="0"/>
              <a:t> </a:t>
            </a:r>
          </a:p>
        </p:txBody>
      </p:sp>
      <p:pic>
        <p:nvPicPr>
          <p:cNvPr id="4" name="DIAPOSITIVA 3.wav">
            <a:hlinkClick r:id="" action="ppaction://media"/>
            <a:extLst>
              <a:ext uri="{FF2B5EF4-FFF2-40B4-BE49-F238E27FC236}">
                <a16:creationId xmlns:a16="http://schemas.microsoft.com/office/drawing/2014/main" id="{3787BE65-F795-170C-986C-9EF3C0CFEF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65440" y="548369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98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010"/>
    </mc:Choice>
    <mc:Fallback xmlns="">
      <p:transition spd="slow" advClick="0" advTm="39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8120" y="0"/>
            <a:ext cx="7886700" cy="746982"/>
          </a:xfrm>
        </p:spPr>
        <p:txBody>
          <a:bodyPr>
            <a:normAutofit/>
          </a:bodyPr>
          <a:lstStyle/>
          <a:p>
            <a:pPr algn="ctr"/>
            <a:r>
              <a:rPr lang="es-HN" sz="2800" b="1" dirty="0"/>
              <a:t>Lineamientos Generales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CBDAF668-6443-4FDA-BA06-1A12D67FCA39}" type="slidenum">
              <a:rPr lang="es-HN" smtClean="0"/>
              <a:pPr>
                <a:defRPr/>
              </a:pPr>
              <a:t>4</a:t>
            </a:fld>
            <a:endParaRPr lang="es-HN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319621403"/>
              </p:ext>
            </p:extLst>
          </p:nvPr>
        </p:nvGraphicFramePr>
        <p:xfrm>
          <a:off x="582312" y="1001864"/>
          <a:ext cx="8122508" cy="5719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DIAPOSITIVA 4.wav">
            <a:hlinkClick r:id="" action="ppaction://media"/>
            <a:extLst>
              <a:ext uri="{FF2B5EF4-FFF2-40B4-BE49-F238E27FC236}">
                <a16:creationId xmlns:a16="http://schemas.microsoft.com/office/drawing/2014/main" id="{AB6E0B80-630E-9403-33CE-EB0076C4B2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200630" y="5606781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501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2260"/>
    </mc:Choice>
    <mc:Fallback xmlns="">
      <p:transition spd="slow" advClick="0" advTm="92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7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2D5E94-DE70-4B87-B165-E142F593E5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3CDAC40-2BCD-4932-B24B-7098B052AB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8389EE6-2779-455D-8057-8950CD00B0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00D1CB-F87F-4798-B696-AD3C7B7E54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8120" y="0"/>
            <a:ext cx="7886700" cy="746982"/>
          </a:xfrm>
        </p:spPr>
        <p:txBody>
          <a:bodyPr>
            <a:normAutofit/>
          </a:bodyPr>
          <a:lstStyle/>
          <a:p>
            <a:pPr algn="ctr"/>
            <a:r>
              <a:rPr lang="es-HN" sz="2800" b="1" dirty="0"/>
              <a:t>Lineamientos Generales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CBDAF668-6443-4FDA-BA06-1A12D67FCA39}" type="slidenum">
              <a:rPr lang="es-HN" smtClean="0"/>
              <a:pPr>
                <a:defRPr/>
              </a:pPr>
              <a:t>5</a:t>
            </a:fld>
            <a:endParaRPr lang="es-HN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F600FA9-161D-A9EB-128D-EED7DC250424}"/>
              </a:ext>
            </a:extLst>
          </p:cNvPr>
          <p:cNvSpPr txBox="1"/>
          <p:nvPr/>
        </p:nvSpPr>
        <p:spPr>
          <a:xfrm>
            <a:off x="1113182" y="1554379"/>
            <a:ext cx="775066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" sz="2000" dirty="0"/>
              <a:t>El uso del objeto de gasto </a:t>
            </a:r>
            <a:r>
              <a:rPr lang="es-ES" sz="2000" b="1" dirty="0"/>
              <a:t>11100</a:t>
            </a:r>
            <a:r>
              <a:rPr lang="es-ES" sz="2000" dirty="0"/>
              <a:t> sueldos básicos, es exclusivo para pago de planilla de personal que ostenta cargos permanentes en las distintas instituciones de la Administración Pública.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" sz="2000" dirty="0"/>
              <a:t>El uso del objeto de gasto </a:t>
            </a:r>
            <a:r>
              <a:rPr lang="es-ES" sz="2000" b="1" dirty="0"/>
              <a:t>12200 </a:t>
            </a:r>
            <a:r>
              <a:rPr lang="es-ES" sz="2000" dirty="0"/>
              <a:t>jornales, es exclusivo para pagar personal cuyo salario se establezca por día o por hora, y en ningún caso debe servir para pagar personal que desempeñe funciones administrativas o técnicas.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" sz="2000" dirty="0"/>
              <a:t>El uso del objeto de Gasto </a:t>
            </a:r>
            <a:r>
              <a:rPr lang="es-ES" sz="2000" b="1" dirty="0"/>
              <a:t>12910</a:t>
            </a:r>
            <a:r>
              <a:rPr lang="es-ES" sz="2000" dirty="0"/>
              <a:t> Contratos Especiales, tiene por objeto la prestación de servicios técnicos profesionales a título personal y de carácter individual, obliga a pagos mensuales, cumplimiento de horario presencial y control de asistencia, incluye las contrataciones para cubrir ausencia de personal por el goce de derechos adquiridos conforme a la normativa vigente y los contratos no deben superar los noventa (90) días en el período fiscal.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FCB78ED1-67ED-D458-001C-C67BA6884A4C}"/>
              </a:ext>
            </a:extLst>
          </p:cNvPr>
          <p:cNvSpPr txBox="1">
            <a:spLocks/>
          </p:cNvSpPr>
          <p:nvPr/>
        </p:nvSpPr>
        <p:spPr>
          <a:xfrm>
            <a:off x="280154" y="942574"/>
            <a:ext cx="8863845" cy="7469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HN" sz="2800" b="1" dirty="0"/>
              <a:t>Gasto en materia Salarial:</a:t>
            </a:r>
          </a:p>
        </p:txBody>
      </p:sp>
      <p:pic>
        <p:nvPicPr>
          <p:cNvPr id="3" name="DIAPOSITIVA 5.wav">
            <a:hlinkClick r:id="" action="ppaction://media"/>
            <a:extLst>
              <a:ext uri="{FF2B5EF4-FFF2-40B4-BE49-F238E27FC236}">
                <a16:creationId xmlns:a16="http://schemas.microsoft.com/office/drawing/2014/main" id="{B037E7DD-7FBF-0FF5-EA01-A4F55C1BC1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24418" y="550902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11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4580"/>
    </mc:Choice>
    <mc:Fallback xmlns="">
      <p:transition spd="slow" advClick="0" advTm="84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0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7390" y="0"/>
            <a:ext cx="7886700" cy="746982"/>
          </a:xfrm>
        </p:spPr>
        <p:txBody>
          <a:bodyPr>
            <a:normAutofit/>
          </a:bodyPr>
          <a:lstStyle/>
          <a:p>
            <a:pPr algn="ctr"/>
            <a:r>
              <a:rPr lang="es-HN" sz="2800" b="1" dirty="0"/>
              <a:t>Lineamientos Generales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CBDAF668-6443-4FDA-BA06-1A12D67FCA39}" type="slidenum">
              <a:rPr lang="es-HN" smtClean="0"/>
              <a:pPr>
                <a:defRPr/>
              </a:pPr>
              <a:t>6</a:t>
            </a:fld>
            <a:endParaRPr lang="es-HN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6" name="DIAPOSITIVA 6.wav">
            <a:hlinkClick r:id="" action="ppaction://media"/>
            <a:extLst>
              <a:ext uri="{FF2B5EF4-FFF2-40B4-BE49-F238E27FC236}">
                <a16:creationId xmlns:a16="http://schemas.microsoft.com/office/drawing/2014/main" id="{CFCE003C-9B4E-0333-7FB5-CDAA33A597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71447" y="5726113"/>
            <a:ext cx="812800" cy="8128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2213DBD-1C83-20CA-D83E-E8B07BEEF5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299" y="984261"/>
            <a:ext cx="8096190" cy="58038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414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20"/>
    </mc:Choice>
    <mc:Fallback xmlns="">
      <p:transition spd="slow" advClick="0" advTm="32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CBDAF668-6443-4FDA-BA06-1A12D67FCA39}" type="slidenum">
              <a:rPr lang="es-HN" smtClean="0"/>
              <a:pPr>
                <a:defRPr/>
              </a:pPr>
              <a:t>7</a:t>
            </a:fld>
            <a:endParaRPr lang="es-HN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179427614"/>
              </p:ext>
            </p:extLst>
          </p:nvPr>
        </p:nvGraphicFramePr>
        <p:xfrm>
          <a:off x="582312" y="1033670"/>
          <a:ext cx="8122508" cy="5767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Título 1">
            <a:extLst>
              <a:ext uri="{FF2B5EF4-FFF2-40B4-BE49-F238E27FC236}">
                <a16:creationId xmlns:a16="http://schemas.microsoft.com/office/drawing/2014/main" id="{6E589F2D-0824-CF4C-F038-C1146B9A6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390" y="0"/>
            <a:ext cx="7886700" cy="746982"/>
          </a:xfrm>
        </p:spPr>
        <p:txBody>
          <a:bodyPr>
            <a:normAutofit/>
          </a:bodyPr>
          <a:lstStyle/>
          <a:p>
            <a:pPr algn="ctr"/>
            <a:r>
              <a:rPr lang="es-HN" sz="2800" b="1" dirty="0"/>
              <a:t>Lineamientos Generales</a:t>
            </a:r>
          </a:p>
        </p:txBody>
      </p:sp>
      <p:pic>
        <p:nvPicPr>
          <p:cNvPr id="2" name="DIAPOSITIVA 7.wav">
            <a:hlinkClick r:id="" action="ppaction://media"/>
            <a:extLst>
              <a:ext uri="{FF2B5EF4-FFF2-40B4-BE49-F238E27FC236}">
                <a16:creationId xmlns:a16="http://schemas.microsoft.com/office/drawing/2014/main" id="{268EA9D9-63D0-A583-749C-8143B05A1A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375728" y="5400207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108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8570"/>
    </mc:Choice>
    <mc:Fallback xmlns="">
      <p:transition spd="slow" advClick="0" advTm="38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7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2D5E94-DE70-4B87-B165-E142F593E5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3CDAC40-2BCD-4932-B24B-7098B052AB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8C62471-A38F-409E-ACCD-951D518781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08AEE0-EA92-4BB0-A60E-8D4DBDE2EE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CBDAF668-6443-4FDA-BA06-1A12D67FCA39}" type="slidenum">
              <a:rPr lang="es-HN" smtClean="0"/>
              <a:pPr>
                <a:defRPr/>
              </a:pPr>
              <a:t>8</a:t>
            </a:fld>
            <a:endParaRPr lang="es-HN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920053113"/>
              </p:ext>
            </p:extLst>
          </p:nvPr>
        </p:nvGraphicFramePr>
        <p:xfrm>
          <a:off x="582312" y="1356852"/>
          <a:ext cx="8122508" cy="5444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Título 1">
            <a:extLst>
              <a:ext uri="{FF2B5EF4-FFF2-40B4-BE49-F238E27FC236}">
                <a16:creationId xmlns:a16="http://schemas.microsoft.com/office/drawing/2014/main" id="{55060EBC-4158-29AE-AAC3-FCFFE2DEF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390" y="0"/>
            <a:ext cx="7886700" cy="746982"/>
          </a:xfrm>
        </p:spPr>
        <p:txBody>
          <a:bodyPr>
            <a:normAutofit/>
          </a:bodyPr>
          <a:lstStyle/>
          <a:p>
            <a:pPr algn="ctr"/>
            <a:r>
              <a:rPr lang="es-HN" sz="2800" b="1" dirty="0"/>
              <a:t>Lineamientos Generales</a:t>
            </a:r>
          </a:p>
        </p:txBody>
      </p:sp>
      <p:pic>
        <p:nvPicPr>
          <p:cNvPr id="2" name="DIAPOSITIVA 8.wav">
            <a:hlinkClick r:id="" action="ppaction://media"/>
            <a:extLst>
              <a:ext uri="{FF2B5EF4-FFF2-40B4-BE49-F238E27FC236}">
                <a16:creationId xmlns:a16="http://schemas.microsoft.com/office/drawing/2014/main" id="{E70F644E-224A-B2CA-56DF-1A650491B2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258996" y="5238616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150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6180"/>
    </mc:Choice>
    <mc:Fallback xmlns="">
      <p:transition spd="slow" advClick="0" advTm="66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5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BF846E-BF5F-462E-8DCD-77C992AEA0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2EF9FF-C914-4939-A841-C453C0DFD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70140" y="2158553"/>
            <a:ext cx="8203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3600" dirty="0">
                <a:solidFill>
                  <a:srgbClr val="949699"/>
                </a:solidFill>
                <a:latin typeface="Pluto Bold" panose="020B0803020203060204" pitchFamily="34" charset="0"/>
              </a:rPr>
              <a:t>¡Muchas Gracias!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664911-0925-AA3C-D970-E24541A97684}"/>
              </a:ext>
            </a:extLst>
          </p:cNvPr>
          <p:cNvSpPr txBox="1">
            <a:spLocks/>
          </p:cNvSpPr>
          <p:nvPr/>
        </p:nvSpPr>
        <p:spPr>
          <a:xfrm>
            <a:off x="88490" y="3344709"/>
            <a:ext cx="8989142" cy="10060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s-HN" b="1" dirty="0">
                <a:latin typeface="+mj-lt"/>
                <a:hlinkClick r:id="rId2"/>
              </a:rPr>
              <a:t>https://www.sefin.gob.hn/formulacion-y-aprobacion/</a:t>
            </a:r>
            <a:endParaRPr lang="es-HN" b="1" dirty="0">
              <a:latin typeface="+mj-lt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s-HN" sz="1400" dirty="0"/>
          </a:p>
        </p:txBody>
      </p:sp>
    </p:spTree>
    <p:extLst>
      <p:ext uri="{BB962C8B-B14F-4D97-AF65-F5344CB8AC3E}">
        <p14:creationId xmlns:p14="http://schemas.microsoft.com/office/powerpoint/2010/main" val="4808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4"/>
    </mc:Choice>
    <mc:Fallback xmlns="">
      <p:transition spd="slow" advTm="13284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|7.9|13.2|3.3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4|48.2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5.7|5.2|3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6|14.1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7.5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445</TotalTime>
  <Words>559</Words>
  <Application>Microsoft Office PowerPoint</Application>
  <PresentationFormat>On-screen Show (4:3)</PresentationFormat>
  <Paragraphs>46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Pluto Bold</vt:lpstr>
      <vt:lpstr>Pluto Medium</vt:lpstr>
      <vt:lpstr>Pluto Regular</vt:lpstr>
      <vt:lpstr>Pluto Sans Heavy</vt:lpstr>
      <vt:lpstr>Wingdings</vt:lpstr>
      <vt:lpstr>Tema de Office</vt:lpstr>
      <vt:lpstr>Lineamientos Generales  para la Presupuestación en la Formulación </vt:lpstr>
      <vt:lpstr>Prioridades de Gobierno</vt:lpstr>
      <vt:lpstr>Instrumento de consulta  permanente</vt:lpstr>
      <vt:lpstr>Lineamientos Generales</vt:lpstr>
      <vt:lpstr>Lineamientos Generales</vt:lpstr>
      <vt:lpstr>Lineamientos Generales</vt:lpstr>
      <vt:lpstr>Lineamientos Generales</vt:lpstr>
      <vt:lpstr>Lineamientos Generales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Sindy Sanchez Pineda</dc:creator>
  <cp:lastModifiedBy>Misael Campos Carias</cp:lastModifiedBy>
  <cp:revision>16</cp:revision>
  <dcterms:created xsi:type="dcterms:W3CDTF">2022-03-08T16:22:11Z</dcterms:created>
  <dcterms:modified xsi:type="dcterms:W3CDTF">2024-06-22T00:18:03Z</dcterms:modified>
</cp:coreProperties>
</file>