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38" r:id="rId3"/>
    <p:sldId id="299" r:id="rId4"/>
    <p:sldId id="310" r:id="rId5"/>
    <p:sldId id="349" r:id="rId6"/>
    <p:sldId id="340" r:id="rId7"/>
    <p:sldId id="341" r:id="rId8"/>
    <p:sldId id="343" r:id="rId9"/>
    <p:sldId id="344" r:id="rId10"/>
    <p:sldId id="345" r:id="rId11"/>
    <p:sldId id="307" r:id="rId12"/>
    <p:sldId id="329" r:id="rId13"/>
    <p:sldId id="316" r:id="rId14"/>
    <p:sldId id="348" r:id="rId15"/>
    <p:sldId id="323" r:id="rId16"/>
    <p:sldId id="315" r:id="rId17"/>
  </p:sldIdLst>
  <p:sldSz cx="9144000" cy="6858000" type="screen4x3"/>
  <p:notesSz cx="7077075" cy="9363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>
        <p:scale>
          <a:sx n="94" d="100"/>
          <a:sy n="94" d="100"/>
        </p:scale>
        <p:origin x="-88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314F13-5CB1-4CAD-8A0D-7C5FC257DF61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s-HN"/>
        </a:p>
      </dgm:t>
    </dgm:pt>
    <dgm:pt modelId="{A6BA7500-C79D-4F6F-9AF4-2926F27FF415}">
      <dgm:prSet phldrT="[Texto]" custT="1"/>
      <dgm:spPr/>
      <dgm:t>
        <a:bodyPr/>
        <a:lstStyle/>
        <a:p>
          <a:r>
            <a:rPr lang="es-HN" sz="1800" dirty="0" smtClean="0"/>
            <a:t>1. El porcentaje de hogares en condiciones de extrema pobreza se habrá reducido de 42.6% a 38.5%.</a:t>
          </a:r>
          <a:endParaRPr lang="es-HN" sz="1800" dirty="0"/>
        </a:p>
      </dgm:t>
    </dgm:pt>
    <dgm:pt modelId="{D9125D8E-CC2E-43F4-A560-4CE740ABB52D}" type="parTrans" cxnId="{B0EEC1AD-69A3-457B-99AB-BCD2126B32A6}">
      <dgm:prSet/>
      <dgm:spPr/>
      <dgm:t>
        <a:bodyPr/>
        <a:lstStyle/>
        <a:p>
          <a:endParaRPr lang="es-HN"/>
        </a:p>
      </dgm:t>
    </dgm:pt>
    <dgm:pt modelId="{A3FBA40A-9FBC-438B-9EC6-FA5802C5E4F4}" type="sibTrans" cxnId="{B0EEC1AD-69A3-457B-99AB-BCD2126B32A6}">
      <dgm:prSet/>
      <dgm:spPr/>
      <dgm:t>
        <a:bodyPr/>
        <a:lstStyle/>
        <a:p>
          <a:endParaRPr lang="es-HN"/>
        </a:p>
      </dgm:t>
    </dgm:pt>
    <dgm:pt modelId="{5C82300B-7883-444E-A7C1-71C8FC9EAA91}">
      <dgm:prSet phldrT="[Texto]" custT="1"/>
      <dgm:spPr/>
      <dgm:t>
        <a:bodyPr/>
        <a:lstStyle/>
        <a:p>
          <a:r>
            <a:rPr lang="es-HN" sz="1800" dirty="0" smtClean="0"/>
            <a:t>2. El porcentaje de hogares con necesidades básicas insatisfechas se habrá reducido de 40.8% a 36.8%</a:t>
          </a:r>
          <a:endParaRPr lang="es-HN" sz="1800" dirty="0"/>
        </a:p>
      </dgm:t>
    </dgm:pt>
    <dgm:pt modelId="{F293C817-A613-45EB-9B10-41725D305D8A}" type="parTrans" cxnId="{005CCADF-7061-4FAA-8ECD-DCD95DE5C88C}">
      <dgm:prSet/>
      <dgm:spPr/>
      <dgm:t>
        <a:bodyPr/>
        <a:lstStyle/>
        <a:p>
          <a:endParaRPr lang="es-HN"/>
        </a:p>
      </dgm:t>
    </dgm:pt>
    <dgm:pt modelId="{7B6BE7E4-1572-4114-8EE9-9B1FCD74CDAC}" type="sibTrans" cxnId="{005CCADF-7061-4FAA-8ECD-DCD95DE5C88C}">
      <dgm:prSet/>
      <dgm:spPr/>
      <dgm:t>
        <a:bodyPr/>
        <a:lstStyle/>
        <a:p>
          <a:endParaRPr lang="es-HN"/>
        </a:p>
      </dgm:t>
    </dgm:pt>
    <dgm:pt modelId="{1E0BA4A1-5D8C-4B07-BABD-AF6ABC628D7D}">
      <dgm:prSet phldrT="[Texto]" custT="1"/>
      <dgm:spPr/>
      <dgm:t>
        <a:bodyPr/>
        <a:lstStyle/>
        <a:p>
          <a:r>
            <a:rPr lang="es-HN" sz="1800" dirty="0" smtClean="0"/>
            <a:t>3. La cobertura del Sistema de Seguridad Social de la Población Ocupada se aumenta del 20% a 25%</a:t>
          </a:r>
          <a:endParaRPr lang="es-HN" sz="1800" dirty="0"/>
        </a:p>
      </dgm:t>
    </dgm:pt>
    <dgm:pt modelId="{02522A42-011A-4A01-841F-EC26C53DC341}" type="parTrans" cxnId="{4CCBB57F-11F3-48A6-81D3-C314A727DC07}">
      <dgm:prSet/>
      <dgm:spPr/>
      <dgm:t>
        <a:bodyPr/>
        <a:lstStyle/>
        <a:p>
          <a:endParaRPr lang="es-HN"/>
        </a:p>
      </dgm:t>
    </dgm:pt>
    <dgm:pt modelId="{FFD95DBB-8E88-4FE1-A661-D6132AF8EB7B}" type="sibTrans" cxnId="{4CCBB57F-11F3-48A6-81D3-C314A727DC07}">
      <dgm:prSet/>
      <dgm:spPr/>
      <dgm:t>
        <a:bodyPr/>
        <a:lstStyle/>
        <a:p>
          <a:endParaRPr lang="es-HN"/>
        </a:p>
      </dgm:t>
    </dgm:pt>
    <dgm:pt modelId="{615713EB-378F-45EF-BDD2-8385D0C747E4}">
      <dgm:prSet phldrT="[Texto]" custT="1"/>
      <dgm:spPr/>
      <dgm:t>
        <a:bodyPr/>
        <a:lstStyle/>
        <a:p>
          <a:r>
            <a:rPr lang="es-HN" sz="1800" dirty="0" smtClean="0"/>
            <a:t>7. La oferta de puestos de trabajo aumenta en un promedio anual de 193,000</a:t>
          </a:r>
          <a:endParaRPr lang="es-HN" sz="1800" dirty="0"/>
        </a:p>
      </dgm:t>
    </dgm:pt>
    <dgm:pt modelId="{FF5A5FFB-A371-4922-A5C0-67DD80E398B5}" type="parTrans" cxnId="{10973272-1C86-4960-83E6-A9F48869F823}">
      <dgm:prSet/>
      <dgm:spPr/>
      <dgm:t>
        <a:bodyPr/>
        <a:lstStyle/>
        <a:p>
          <a:endParaRPr lang="es-HN"/>
        </a:p>
      </dgm:t>
    </dgm:pt>
    <dgm:pt modelId="{24F6206A-0CDB-46D3-9F52-C787EBE33F17}" type="sibTrans" cxnId="{10973272-1C86-4960-83E6-A9F48869F823}">
      <dgm:prSet/>
      <dgm:spPr/>
      <dgm:t>
        <a:bodyPr/>
        <a:lstStyle/>
        <a:p>
          <a:endParaRPr lang="es-HN"/>
        </a:p>
      </dgm:t>
    </dgm:pt>
    <dgm:pt modelId="{1A7DA176-81F2-4FD7-822F-A5994C1BE5AA}">
      <dgm:prSet phldrT="[Texto]" custT="1"/>
      <dgm:spPr/>
      <dgm:t>
        <a:bodyPr/>
        <a:lstStyle/>
        <a:p>
          <a:r>
            <a:rPr lang="es-HN" sz="1800" dirty="0" smtClean="0"/>
            <a:t>4. La escolaridad promedio de la población con edad de 15 años y más aumenta de 7.5 años a 7.8 años.</a:t>
          </a:r>
          <a:endParaRPr lang="es-HN" sz="1800" dirty="0"/>
        </a:p>
      </dgm:t>
    </dgm:pt>
    <dgm:pt modelId="{CB897F7C-6BDD-41A2-B14A-DC92BC1F574E}" type="parTrans" cxnId="{FF43D801-0C6E-4539-BAFF-BDBC9F0F3333}">
      <dgm:prSet/>
      <dgm:spPr/>
      <dgm:t>
        <a:bodyPr/>
        <a:lstStyle/>
        <a:p>
          <a:endParaRPr lang="es-HN"/>
        </a:p>
      </dgm:t>
    </dgm:pt>
    <dgm:pt modelId="{B31FC49B-C438-4B96-BA77-EC0BCC0566AA}" type="sibTrans" cxnId="{FF43D801-0C6E-4539-BAFF-BDBC9F0F3333}">
      <dgm:prSet/>
      <dgm:spPr/>
      <dgm:t>
        <a:bodyPr/>
        <a:lstStyle/>
        <a:p>
          <a:endParaRPr lang="es-HN"/>
        </a:p>
      </dgm:t>
    </dgm:pt>
    <dgm:pt modelId="{544A013C-85EE-4EE1-BC53-26D8943AAD4A}">
      <dgm:prSet phldrT="[Texto]" custT="1"/>
      <dgm:spPr/>
      <dgm:t>
        <a:bodyPr/>
        <a:lstStyle/>
        <a:p>
          <a:r>
            <a:rPr lang="es-HN" sz="1800" dirty="0" smtClean="0"/>
            <a:t>5. Alcanzar por lo menos el 62% de la cobertura de la red de servicios de salud pública, en el primer y segundo nivel</a:t>
          </a:r>
          <a:endParaRPr lang="es-HN" sz="1800" dirty="0"/>
        </a:p>
      </dgm:t>
    </dgm:pt>
    <dgm:pt modelId="{46413FFC-DFCC-4ED7-8DEC-C65687138D0B}" type="parTrans" cxnId="{32504299-1937-4664-9B91-535DB8536DD2}">
      <dgm:prSet/>
      <dgm:spPr/>
      <dgm:t>
        <a:bodyPr/>
        <a:lstStyle/>
        <a:p>
          <a:endParaRPr lang="es-HN"/>
        </a:p>
      </dgm:t>
    </dgm:pt>
    <dgm:pt modelId="{F41AAFF4-157E-41AD-B4FD-ECDD84934B1C}" type="sibTrans" cxnId="{32504299-1937-4664-9B91-535DB8536DD2}">
      <dgm:prSet/>
      <dgm:spPr/>
      <dgm:t>
        <a:bodyPr/>
        <a:lstStyle/>
        <a:p>
          <a:endParaRPr lang="es-HN"/>
        </a:p>
      </dgm:t>
    </dgm:pt>
    <dgm:pt modelId="{8B35EC3D-5CE4-4DA2-B9D8-710623680C6E}">
      <dgm:prSet phldrT="[Texto]" custT="1"/>
      <dgm:spPr/>
      <dgm:t>
        <a:bodyPr/>
        <a:lstStyle/>
        <a:p>
          <a:r>
            <a:rPr lang="es-HN" sz="1800" dirty="0" smtClean="0"/>
            <a:t>6. El PIB aumenta progresivamente hasta un 3.5% anual</a:t>
          </a:r>
          <a:endParaRPr lang="es-HN" sz="1800" dirty="0"/>
        </a:p>
      </dgm:t>
    </dgm:pt>
    <dgm:pt modelId="{CB227604-F575-475D-8381-D6FA0C278057}" type="parTrans" cxnId="{9CEEB287-9DBE-4E61-A4FD-1C6504F30EFA}">
      <dgm:prSet/>
      <dgm:spPr/>
      <dgm:t>
        <a:bodyPr/>
        <a:lstStyle/>
        <a:p>
          <a:endParaRPr lang="es-HN"/>
        </a:p>
      </dgm:t>
    </dgm:pt>
    <dgm:pt modelId="{AE8F6DE6-21B2-45C0-AE54-BA7627D24455}" type="sibTrans" cxnId="{9CEEB287-9DBE-4E61-A4FD-1C6504F30EFA}">
      <dgm:prSet/>
      <dgm:spPr/>
      <dgm:t>
        <a:bodyPr/>
        <a:lstStyle/>
        <a:p>
          <a:endParaRPr lang="es-HN"/>
        </a:p>
      </dgm:t>
    </dgm:pt>
    <dgm:pt modelId="{E16D9868-59DD-418F-A5D3-66C714CB63BC}" type="pres">
      <dgm:prSet presAssocID="{7D314F13-5CB1-4CAD-8A0D-7C5FC257DF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HN"/>
        </a:p>
      </dgm:t>
    </dgm:pt>
    <dgm:pt modelId="{FC98A86D-7C0E-4319-8E69-DE2E3F551182}" type="pres">
      <dgm:prSet presAssocID="{A6BA7500-C79D-4F6F-9AF4-2926F27FF415}" presName="parentLin" presStyleCnt="0"/>
      <dgm:spPr/>
    </dgm:pt>
    <dgm:pt modelId="{21D5098E-C225-4AC9-AC2F-5E70C58B1E00}" type="pres">
      <dgm:prSet presAssocID="{A6BA7500-C79D-4F6F-9AF4-2926F27FF415}" presName="parentLeftMargin" presStyleLbl="node1" presStyleIdx="0" presStyleCnt="7"/>
      <dgm:spPr/>
      <dgm:t>
        <a:bodyPr/>
        <a:lstStyle/>
        <a:p>
          <a:endParaRPr lang="es-HN"/>
        </a:p>
      </dgm:t>
    </dgm:pt>
    <dgm:pt modelId="{C996A1A8-0932-41DB-9B3C-609B1CD33B57}" type="pres">
      <dgm:prSet presAssocID="{A6BA7500-C79D-4F6F-9AF4-2926F27FF415}" presName="parentText" presStyleLbl="node1" presStyleIdx="0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63D83AF2-22DE-426B-91D8-EB1027A31DEE}" type="pres">
      <dgm:prSet presAssocID="{A6BA7500-C79D-4F6F-9AF4-2926F27FF415}" presName="negativeSpace" presStyleCnt="0"/>
      <dgm:spPr/>
    </dgm:pt>
    <dgm:pt modelId="{FA4310E2-53E0-40D1-AAF8-C533671EC24F}" type="pres">
      <dgm:prSet presAssocID="{A6BA7500-C79D-4F6F-9AF4-2926F27FF415}" presName="childText" presStyleLbl="conFgAcc1" presStyleIdx="0" presStyleCnt="7">
        <dgm:presLayoutVars>
          <dgm:bulletEnabled val="1"/>
        </dgm:presLayoutVars>
      </dgm:prSet>
      <dgm:spPr/>
    </dgm:pt>
    <dgm:pt modelId="{3632B76D-42D4-44D1-BE73-2B53FA7B5F68}" type="pres">
      <dgm:prSet presAssocID="{A3FBA40A-9FBC-438B-9EC6-FA5802C5E4F4}" presName="spaceBetweenRectangles" presStyleCnt="0"/>
      <dgm:spPr/>
    </dgm:pt>
    <dgm:pt modelId="{8892E9C2-95C4-42F7-ACF7-5F219380B56C}" type="pres">
      <dgm:prSet presAssocID="{5C82300B-7883-444E-A7C1-71C8FC9EAA91}" presName="parentLin" presStyleCnt="0"/>
      <dgm:spPr/>
    </dgm:pt>
    <dgm:pt modelId="{102F48D8-2ECC-407D-AD9F-ECA111EFAFB2}" type="pres">
      <dgm:prSet presAssocID="{5C82300B-7883-444E-A7C1-71C8FC9EAA91}" presName="parentLeftMargin" presStyleLbl="node1" presStyleIdx="0" presStyleCnt="7"/>
      <dgm:spPr/>
      <dgm:t>
        <a:bodyPr/>
        <a:lstStyle/>
        <a:p>
          <a:endParaRPr lang="es-HN"/>
        </a:p>
      </dgm:t>
    </dgm:pt>
    <dgm:pt modelId="{B0BC62FB-2213-4802-9D4A-A3AD6A12FA05}" type="pres">
      <dgm:prSet presAssocID="{5C82300B-7883-444E-A7C1-71C8FC9EAA91}" presName="parentText" presStyleLbl="node1" presStyleIdx="1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16AB11C4-21CF-458F-A87F-8A980BEF4EBA}" type="pres">
      <dgm:prSet presAssocID="{5C82300B-7883-444E-A7C1-71C8FC9EAA91}" presName="negativeSpace" presStyleCnt="0"/>
      <dgm:spPr/>
    </dgm:pt>
    <dgm:pt modelId="{073D359C-2DD1-4F90-934D-9620A92AA6B3}" type="pres">
      <dgm:prSet presAssocID="{5C82300B-7883-444E-A7C1-71C8FC9EAA91}" presName="childText" presStyleLbl="conFgAcc1" presStyleIdx="1" presStyleCnt="7">
        <dgm:presLayoutVars>
          <dgm:bulletEnabled val="1"/>
        </dgm:presLayoutVars>
      </dgm:prSet>
      <dgm:spPr/>
    </dgm:pt>
    <dgm:pt modelId="{97728DA3-93BF-4045-AE21-BA650F628668}" type="pres">
      <dgm:prSet presAssocID="{7B6BE7E4-1572-4114-8EE9-9B1FCD74CDAC}" presName="spaceBetweenRectangles" presStyleCnt="0"/>
      <dgm:spPr/>
    </dgm:pt>
    <dgm:pt modelId="{2FDB4432-E360-4FE1-9EFF-FC0279809E89}" type="pres">
      <dgm:prSet presAssocID="{1E0BA4A1-5D8C-4B07-BABD-AF6ABC628D7D}" presName="parentLin" presStyleCnt="0"/>
      <dgm:spPr/>
    </dgm:pt>
    <dgm:pt modelId="{1E6FE8AB-610F-41F0-A1A2-3D1FE7DA404C}" type="pres">
      <dgm:prSet presAssocID="{1E0BA4A1-5D8C-4B07-BABD-AF6ABC628D7D}" presName="parentLeftMargin" presStyleLbl="node1" presStyleIdx="1" presStyleCnt="7"/>
      <dgm:spPr/>
      <dgm:t>
        <a:bodyPr/>
        <a:lstStyle/>
        <a:p>
          <a:endParaRPr lang="es-HN"/>
        </a:p>
      </dgm:t>
    </dgm:pt>
    <dgm:pt modelId="{7A93B233-6C82-4527-B850-8A45803C90BD}" type="pres">
      <dgm:prSet presAssocID="{1E0BA4A1-5D8C-4B07-BABD-AF6ABC628D7D}" presName="parentText" presStyleLbl="node1" presStyleIdx="2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FEB2A9AC-81C9-4F8A-816C-732BF730A6CA}" type="pres">
      <dgm:prSet presAssocID="{1E0BA4A1-5D8C-4B07-BABD-AF6ABC628D7D}" presName="negativeSpace" presStyleCnt="0"/>
      <dgm:spPr/>
    </dgm:pt>
    <dgm:pt modelId="{EC7BD9F4-7337-4BE9-B5BB-5AE97F5D8EAA}" type="pres">
      <dgm:prSet presAssocID="{1E0BA4A1-5D8C-4B07-BABD-AF6ABC628D7D}" presName="childText" presStyleLbl="conFgAcc1" presStyleIdx="2" presStyleCnt="7">
        <dgm:presLayoutVars>
          <dgm:bulletEnabled val="1"/>
        </dgm:presLayoutVars>
      </dgm:prSet>
      <dgm:spPr/>
    </dgm:pt>
    <dgm:pt modelId="{3242F993-250B-4339-8015-70A4EE20552A}" type="pres">
      <dgm:prSet presAssocID="{FFD95DBB-8E88-4FE1-A661-D6132AF8EB7B}" presName="spaceBetweenRectangles" presStyleCnt="0"/>
      <dgm:spPr/>
    </dgm:pt>
    <dgm:pt modelId="{90E3D118-D11A-4B94-BA7F-03A6B9F6B9BF}" type="pres">
      <dgm:prSet presAssocID="{1A7DA176-81F2-4FD7-822F-A5994C1BE5AA}" presName="parentLin" presStyleCnt="0"/>
      <dgm:spPr/>
    </dgm:pt>
    <dgm:pt modelId="{685F1C34-EA61-4204-9D48-CD5604D8A09A}" type="pres">
      <dgm:prSet presAssocID="{1A7DA176-81F2-4FD7-822F-A5994C1BE5AA}" presName="parentLeftMargin" presStyleLbl="node1" presStyleIdx="2" presStyleCnt="7"/>
      <dgm:spPr/>
      <dgm:t>
        <a:bodyPr/>
        <a:lstStyle/>
        <a:p>
          <a:endParaRPr lang="es-HN"/>
        </a:p>
      </dgm:t>
    </dgm:pt>
    <dgm:pt modelId="{71B7D3B9-0E5E-47C4-A419-70B11445E32B}" type="pres">
      <dgm:prSet presAssocID="{1A7DA176-81F2-4FD7-822F-A5994C1BE5AA}" presName="parentText" presStyleLbl="node1" presStyleIdx="3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931A4343-3D41-4EB1-85CF-5740DBE63C03}" type="pres">
      <dgm:prSet presAssocID="{1A7DA176-81F2-4FD7-822F-A5994C1BE5AA}" presName="negativeSpace" presStyleCnt="0"/>
      <dgm:spPr/>
    </dgm:pt>
    <dgm:pt modelId="{E8A48796-C416-4DF4-917A-E20DD06CBA5F}" type="pres">
      <dgm:prSet presAssocID="{1A7DA176-81F2-4FD7-822F-A5994C1BE5AA}" presName="childText" presStyleLbl="conFgAcc1" presStyleIdx="3" presStyleCnt="7">
        <dgm:presLayoutVars>
          <dgm:bulletEnabled val="1"/>
        </dgm:presLayoutVars>
      </dgm:prSet>
      <dgm:spPr/>
    </dgm:pt>
    <dgm:pt modelId="{CEE4BFDB-AB2A-4D44-B3DE-C56B9B737595}" type="pres">
      <dgm:prSet presAssocID="{B31FC49B-C438-4B96-BA77-EC0BCC0566AA}" presName="spaceBetweenRectangles" presStyleCnt="0"/>
      <dgm:spPr/>
    </dgm:pt>
    <dgm:pt modelId="{CDCD5B7D-C469-40D6-A2C1-AEE84A18F640}" type="pres">
      <dgm:prSet presAssocID="{544A013C-85EE-4EE1-BC53-26D8943AAD4A}" presName="parentLin" presStyleCnt="0"/>
      <dgm:spPr/>
    </dgm:pt>
    <dgm:pt modelId="{0A2E6224-22C1-4FED-9B48-889194929C71}" type="pres">
      <dgm:prSet presAssocID="{544A013C-85EE-4EE1-BC53-26D8943AAD4A}" presName="parentLeftMargin" presStyleLbl="node1" presStyleIdx="3" presStyleCnt="7"/>
      <dgm:spPr/>
      <dgm:t>
        <a:bodyPr/>
        <a:lstStyle/>
        <a:p>
          <a:endParaRPr lang="es-HN"/>
        </a:p>
      </dgm:t>
    </dgm:pt>
    <dgm:pt modelId="{7E891FA4-8F5D-4542-8CE0-D32AAA031103}" type="pres">
      <dgm:prSet presAssocID="{544A013C-85EE-4EE1-BC53-26D8943AAD4A}" presName="parentText" presStyleLbl="node1" presStyleIdx="4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70EC03A-F5E8-4765-8810-95009249F98F}" type="pres">
      <dgm:prSet presAssocID="{544A013C-85EE-4EE1-BC53-26D8943AAD4A}" presName="negativeSpace" presStyleCnt="0"/>
      <dgm:spPr/>
    </dgm:pt>
    <dgm:pt modelId="{9CE323E3-646D-4A60-BB24-D2C7F9B69BCA}" type="pres">
      <dgm:prSet presAssocID="{544A013C-85EE-4EE1-BC53-26D8943AAD4A}" presName="childText" presStyleLbl="conFgAcc1" presStyleIdx="4" presStyleCnt="7">
        <dgm:presLayoutVars>
          <dgm:bulletEnabled val="1"/>
        </dgm:presLayoutVars>
      </dgm:prSet>
      <dgm:spPr/>
    </dgm:pt>
    <dgm:pt modelId="{5F31C4AE-91A1-473A-A2BE-E2ADF039998B}" type="pres">
      <dgm:prSet presAssocID="{F41AAFF4-157E-41AD-B4FD-ECDD84934B1C}" presName="spaceBetweenRectangles" presStyleCnt="0"/>
      <dgm:spPr/>
    </dgm:pt>
    <dgm:pt modelId="{083F6103-E2B6-4B76-AEDD-CD1FC611DFFB}" type="pres">
      <dgm:prSet presAssocID="{8B35EC3D-5CE4-4DA2-B9D8-710623680C6E}" presName="parentLin" presStyleCnt="0"/>
      <dgm:spPr/>
    </dgm:pt>
    <dgm:pt modelId="{95CFFE90-907D-4024-A1F5-47CEFF459BD0}" type="pres">
      <dgm:prSet presAssocID="{8B35EC3D-5CE4-4DA2-B9D8-710623680C6E}" presName="parentLeftMargin" presStyleLbl="node1" presStyleIdx="4" presStyleCnt="7"/>
      <dgm:spPr/>
      <dgm:t>
        <a:bodyPr/>
        <a:lstStyle/>
        <a:p>
          <a:endParaRPr lang="es-HN"/>
        </a:p>
      </dgm:t>
    </dgm:pt>
    <dgm:pt modelId="{15116833-6011-4E46-818E-063BF464E30F}" type="pres">
      <dgm:prSet presAssocID="{8B35EC3D-5CE4-4DA2-B9D8-710623680C6E}" presName="parentText" presStyleLbl="node1" presStyleIdx="5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CB8290C-085C-469D-BE6C-97A769D7DE20}" type="pres">
      <dgm:prSet presAssocID="{8B35EC3D-5CE4-4DA2-B9D8-710623680C6E}" presName="negativeSpace" presStyleCnt="0"/>
      <dgm:spPr/>
    </dgm:pt>
    <dgm:pt modelId="{AA7ADA3F-23B1-41ED-8D98-C3BAE806EC49}" type="pres">
      <dgm:prSet presAssocID="{8B35EC3D-5CE4-4DA2-B9D8-710623680C6E}" presName="childText" presStyleLbl="conFgAcc1" presStyleIdx="5" presStyleCnt="7">
        <dgm:presLayoutVars>
          <dgm:bulletEnabled val="1"/>
        </dgm:presLayoutVars>
      </dgm:prSet>
      <dgm:spPr/>
    </dgm:pt>
    <dgm:pt modelId="{AB56DA70-74E8-444C-AC8B-3FD349F13D7D}" type="pres">
      <dgm:prSet presAssocID="{AE8F6DE6-21B2-45C0-AE54-BA7627D24455}" presName="spaceBetweenRectangles" presStyleCnt="0"/>
      <dgm:spPr/>
    </dgm:pt>
    <dgm:pt modelId="{5AD5E9C3-C9D8-4854-82C4-BC1A953FFA68}" type="pres">
      <dgm:prSet presAssocID="{615713EB-378F-45EF-BDD2-8385D0C747E4}" presName="parentLin" presStyleCnt="0"/>
      <dgm:spPr/>
    </dgm:pt>
    <dgm:pt modelId="{BC56C69E-056E-42EE-9F65-661BE7D30D31}" type="pres">
      <dgm:prSet presAssocID="{615713EB-378F-45EF-BDD2-8385D0C747E4}" presName="parentLeftMargin" presStyleLbl="node1" presStyleIdx="5" presStyleCnt="7"/>
      <dgm:spPr/>
      <dgm:t>
        <a:bodyPr/>
        <a:lstStyle/>
        <a:p>
          <a:endParaRPr lang="es-HN"/>
        </a:p>
      </dgm:t>
    </dgm:pt>
    <dgm:pt modelId="{BAF747AE-0293-410D-8904-FD960961CD9D}" type="pres">
      <dgm:prSet presAssocID="{615713EB-378F-45EF-BDD2-8385D0C747E4}" presName="parentText" presStyleLbl="node1" presStyleIdx="6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8D3C49E9-9055-48CB-80CE-D2640562FBEA}" type="pres">
      <dgm:prSet presAssocID="{615713EB-378F-45EF-BDD2-8385D0C747E4}" presName="negativeSpace" presStyleCnt="0"/>
      <dgm:spPr/>
    </dgm:pt>
    <dgm:pt modelId="{0D7A05A1-76F4-4413-AA81-09CAA5FA0BA1}" type="pres">
      <dgm:prSet presAssocID="{615713EB-378F-45EF-BDD2-8385D0C747E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2BF118E0-3D41-45E6-AC2F-E2C72069DAA5}" type="presOf" srcId="{5C82300B-7883-444E-A7C1-71C8FC9EAA91}" destId="{102F48D8-2ECC-407D-AD9F-ECA111EFAFB2}" srcOrd="0" destOrd="0" presId="urn:microsoft.com/office/officeart/2005/8/layout/list1"/>
    <dgm:cxn modelId="{4CCBB57F-11F3-48A6-81D3-C314A727DC07}" srcId="{7D314F13-5CB1-4CAD-8A0D-7C5FC257DF61}" destId="{1E0BA4A1-5D8C-4B07-BABD-AF6ABC628D7D}" srcOrd="2" destOrd="0" parTransId="{02522A42-011A-4A01-841F-EC26C53DC341}" sibTransId="{FFD95DBB-8E88-4FE1-A661-D6132AF8EB7B}"/>
    <dgm:cxn modelId="{E272FB73-CB98-45A5-89C9-4BB818869C08}" type="presOf" srcId="{615713EB-378F-45EF-BDD2-8385D0C747E4}" destId="{BAF747AE-0293-410D-8904-FD960961CD9D}" srcOrd="1" destOrd="0" presId="urn:microsoft.com/office/officeart/2005/8/layout/list1"/>
    <dgm:cxn modelId="{B0EEC1AD-69A3-457B-99AB-BCD2126B32A6}" srcId="{7D314F13-5CB1-4CAD-8A0D-7C5FC257DF61}" destId="{A6BA7500-C79D-4F6F-9AF4-2926F27FF415}" srcOrd="0" destOrd="0" parTransId="{D9125D8E-CC2E-43F4-A560-4CE740ABB52D}" sibTransId="{A3FBA40A-9FBC-438B-9EC6-FA5802C5E4F4}"/>
    <dgm:cxn modelId="{22EF4524-C4C6-4FA2-B942-831070E679F5}" type="presOf" srcId="{615713EB-378F-45EF-BDD2-8385D0C747E4}" destId="{BC56C69E-056E-42EE-9F65-661BE7D30D31}" srcOrd="0" destOrd="0" presId="urn:microsoft.com/office/officeart/2005/8/layout/list1"/>
    <dgm:cxn modelId="{B79016E8-C87E-4C78-A5B8-AF391E444382}" type="presOf" srcId="{544A013C-85EE-4EE1-BC53-26D8943AAD4A}" destId="{0A2E6224-22C1-4FED-9B48-889194929C71}" srcOrd="0" destOrd="0" presId="urn:microsoft.com/office/officeart/2005/8/layout/list1"/>
    <dgm:cxn modelId="{9CEEB287-9DBE-4E61-A4FD-1C6504F30EFA}" srcId="{7D314F13-5CB1-4CAD-8A0D-7C5FC257DF61}" destId="{8B35EC3D-5CE4-4DA2-B9D8-710623680C6E}" srcOrd="5" destOrd="0" parTransId="{CB227604-F575-475D-8381-D6FA0C278057}" sibTransId="{AE8F6DE6-21B2-45C0-AE54-BA7627D24455}"/>
    <dgm:cxn modelId="{0CB7BE2E-D1FE-486E-BE02-5857E0E4EB6E}" type="presOf" srcId="{7D314F13-5CB1-4CAD-8A0D-7C5FC257DF61}" destId="{E16D9868-59DD-418F-A5D3-66C714CB63BC}" srcOrd="0" destOrd="0" presId="urn:microsoft.com/office/officeart/2005/8/layout/list1"/>
    <dgm:cxn modelId="{10973272-1C86-4960-83E6-A9F48869F823}" srcId="{7D314F13-5CB1-4CAD-8A0D-7C5FC257DF61}" destId="{615713EB-378F-45EF-BDD2-8385D0C747E4}" srcOrd="6" destOrd="0" parTransId="{FF5A5FFB-A371-4922-A5C0-67DD80E398B5}" sibTransId="{24F6206A-0CDB-46D3-9F52-C787EBE33F17}"/>
    <dgm:cxn modelId="{32504299-1937-4664-9B91-535DB8536DD2}" srcId="{7D314F13-5CB1-4CAD-8A0D-7C5FC257DF61}" destId="{544A013C-85EE-4EE1-BC53-26D8943AAD4A}" srcOrd="4" destOrd="0" parTransId="{46413FFC-DFCC-4ED7-8DEC-C65687138D0B}" sibTransId="{F41AAFF4-157E-41AD-B4FD-ECDD84934B1C}"/>
    <dgm:cxn modelId="{005CCADF-7061-4FAA-8ECD-DCD95DE5C88C}" srcId="{7D314F13-5CB1-4CAD-8A0D-7C5FC257DF61}" destId="{5C82300B-7883-444E-A7C1-71C8FC9EAA91}" srcOrd="1" destOrd="0" parTransId="{F293C817-A613-45EB-9B10-41725D305D8A}" sibTransId="{7B6BE7E4-1572-4114-8EE9-9B1FCD74CDAC}"/>
    <dgm:cxn modelId="{00326671-8F97-4AAD-AF17-CD9EAB3319E3}" type="presOf" srcId="{1E0BA4A1-5D8C-4B07-BABD-AF6ABC628D7D}" destId="{1E6FE8AB-610F-41F0-A1A2-3D1FE7DA404C}" srcOrd="0" destOrd="0" presId="urn:microsoft.com/office/officeart/2005/8/layout/list1"/>
    <dgm:cxn modelId="{80CC16D4-F0FD-48C1-879D-35DDE0B83410}" type="presOf" srcId="{1A7DA176-81F2-4FD7-822F-A5994C1BE5AA}" destId="{685F1C34-EA61-4204-9D48-CD5604D8A09A}" srcOrd="0" destOrd="0" presId="urn:microsoft.com/office/officeart/2005/8/layout/list1"/>
    <dgm:cxn modelId="{EDC026C7-EC7D-4957-9A71-D99251E615E2}" type="presOf" srcId="{A6BA7500-C79D-4F6F-9AF4-2926F27FF415}" destId="{C996A1A8-0932-41DB-9B3C-609B1CD33B57}" srcOrd="1" destOrd="0" presId="urn:microsoft.com/office/officeart/2005/8/layout/list1"/>
    <dgm:cxn modelId="{AF96ABC2-C4E5-46CB-97E1-CB2A62EB73B2}" type="presOf" srcId="{5C82300B-7883-444E-A7C1-71C8FC9EAA91}" destId="{B0BC62FB-2213-4802-9D4A-A3AD6A12FA05}" srcOrd="1" destOrd="0" presId="urn:microsoft.com/office/officeart/2005/8/layout/list1"/>
    <dgm:cxn modelId="{4260A10C-D0A0-438A-9B77-1432AE5F479F}" type="presOf" srcId="{544A013C-85EE-4EE1-BC53-26D8943AAD4A}" destId="{7E891FA4-8F5D-4542-8CE0-D32AAA031103}" srcOrd="1" destOrd="0" presId="urn:microsoft.com/office/officeart/2005/8/layout/list1"/>
    <dgm:cxn modelId="{97F89E53-130E-4D2A-A549-B1F56B925E0E}" type="presOf" srcId="{8B35EC3D-5CE4-4DA2-B9D8-710623680C6E}" destId="{15116833-6011-4E46-818E-063BF464E30F}" srcOrd="1" destOrd="0" presId="urn:microsoft.com/office/officeart/2005/8/layout/list1"/>
    <dgm:cxn modelId="{125378C8-30DB-414D-917F-3F8DE4686842}" type="presOf" srcId="{8B35EC3D-5CE4-4DA2-B9D8-710623680C6E}" destId="{95CFFE90-907D-4024-A1F5-47CEFF459BD0}" srcOrd="0" destOrd="0" presId="urn:microsoft.com/office/officeart/2005/8/layout/list1"/>
    <dgm:cxn modelId="{9E528031-7DE8-4184-A262-5908CBA3DA6E}" type="presOf" srcId="{1A7DA176-81F2-4FD7-822F-A5994C1BE5AA}" destId="{71B7D3B9-0E5E-47C4-A419-70B11445E32B}" srcOrd="1" destOrd="0" presId="urn:microsoft.com/office/officeart/2005/8/layout/list1"/>
    <dgm:cxn modelId="{66DAF9AF-560C-4D2A-B748-79ACAA0EA5A1}" type="presOf" srcId="{1E0BA4A1-5D8C-4B07-BABD-AF6ABC628D7D}" destId="{7A93B233-6C82-4527-B850-8A45803C90BD}" srcOrd="1" destOrd="0" presId="urn:microsoft.com/office/officeart/2005/8/layout/list1"/>
    <dgm:cxn modelId="{55033437-9939-44D4-ABD6-BC8201E73B5F}" type="presOf" srcId="{A6BA7500-C79D-4F6F-9AF4-2926F27FF415}" destId="{21D5098E-C225-4AC9-AC2F-5E70C58B1E00}" srcOrd="0" destOrd="0" presId="urn:microsoft.com/office/officeart/2005/8/layout/list1"/>
    <dgm:cxn modelId="{FF43D801-0C6E-4539-BAFF-BDBC9F0F3333}" srcId="{7D314F13-5CB1-4CAD-8A0D-7C5FC257DF61}" destId="{1A7DA176-81F2-4FD7-822F-A5994C1BE5AA}" srcOrd="3" destOrd="0" parTransId="{CB897F7C-6BDD-41A2-B14A-DC92BC1F574E}" sibTransId="{B31FC49B-C438-4B96-BA77-EC0BCC0566AA}"/>
    <dgm:cxn modelId="{23C39777-FE94-44EC-BDE4-83D9543E30E1}" type="presParOf" srcId="{E16D9868-59DD-418F-A5D3-66C714CB63BC}" destId="{FC98A86D-7C0E-4319-8E69-DE2E3F551182}" srcOrd="0" destOrd="0" presId="urn:microsoft.com/office/officeart/2005/8/layout/list1"/>
    <dgm:cxn modelId="{30D402C9-6EF2-463C-A96F-8CA38E32D029}" type="presParOf" srcId="{FC98A86D-7C0E-4319-8E69-DE2E3F551182}" destId="{21D5098E-C225-4AC9-AC2F-5E70C58B1E00}" srcOrd="0" destOrd="0" presId="urn:microsoft.com/office/officeart/2005/8/layout/list1"/>
    <dgm:cxn modelId="{F72C5FE3-19D4-4A40-8855-A966173564E0}" type="presParOf" srcId="{FC98A86D-7C0E-4319-8E69-DE2E3F551182}" destId="{C996A1A8-0932-41DB-9B3C-609B1CD33B57}" srcOrd="1" destOrd="0" presId="urn:microsoft.com/office/officeart/2005/8/layout/list1"/>
    <dgm:cxn modelId="{23E8215A-45F9-45B7-AAA4-2630BD21AC78}" type="presParOf" srcId="{E16D9868-59DD-418F-A5D3-66C714CB63BC}" destId="{63D83AF2-22DE-426B-91D8-EB1027A31DEE}" srcOrd="1" destOrd="0" presId="urn:microsoft.com/office/officeart/2005/8/layout/list1"/>
    <dgm:cxn modelId="{6D98EFD1-FD67-42EE-9B8A-51C3927C6641}" type="presParOf" srcId="{E16D9868-59DD-418F-A5D3-66C714CB63BC}" destId="{FA4310E2-53E0-40D1-AAF8-C533671EC24F}" srcOrd="2" destOrd="0" presId="urn:microsoft.com/office/officeart/2005/8/layout/list1"/>
    <dgm:cxn modelId="{01DB180D-824E-4B67-A0EC-3597C7892725}" type="presParOf" srcId="{E16D9868-59DD-418F-A5D3-66C714CB63BC}" destId="{3632B76D-42D4-44D1-BE73-2B53FA7B5F68}" srcOrd="3" destOrd="0" presId="urn:microsoft.com/office/officeart/2005/8/layout/list1"/>
    <dgm:cxn modelId="{78C82034-5CA1-4E58-8B09-380B8C394CE8}" type="presParOf" srcId="{E16D9868-59DD-418F-A5D3-66C714CB63BC}" destId="{8892E9C2-95C4-42F7-ACF7-5F219380B56C}" srcOrd="4" destOrd="0" presId="urn:microsoft.com/office/officeart/2005/8/layout/list1"/>
    <dgm:cxn modelId="{36C3E600-6077-4690-802D-6D756DB4B909}" type="presParOf" srcId="{8892E9C2-95C4-42F7-ACF7-5F219380B56C}" destId="{102F48D8-2ECC-407D-AD9F-ECA111EFAFB2}" srcOrd="0" destOrd="0" presId="urn:microsoft.com/office/officeart/2005/8/layout/list1"/>
    <dgm:cxn modelId="{05E7ACFD-0BF9-4714-9D98-75056466B4A5}" type="presParOf" srcId="{8892E9C2-95C4-42F7-ACF7-5F219380B56C}" destId="{B0BC62FB-2213-4802-9D4A-A3AD6A12FA05}" srcOrd="1" destOrd="0" presId="urn:microsoft.com/office/officeart/2005/8/layout/list1"/>
    <dgm:cxn modelId="{0E604B4A-42F8-4F6C-90FB-8638DD7F64B6}" type="presParOf" srcId="{E16D9868-59DD-418F-A5D3-66C714CB63BC}" destId="{16AB11C4-21CF-458F-A87F-8A980BEF4EBA}" srcOrd="5" destOrd="0" presId="urn:microsoft.com/office/officeart/2005/8/layout/list1"/>
    <dgm:cxn modelId="{B67DFBFF-34D4-4BE2-BFC1-BAD31E34D9A5}" type="presParOf" srcId="{E16D9868-59DD-418F-A5D3-66C714CB63BC}" destId="{073D359C-2DD1-4F90-934D-9620A92AA6B3}" srcOrd="6" destOrd="0" presId="urn:microsoft.com/office/officeart/2005/8/layout/list1"/>
    <dgm:cxn modelId="{0782CB19-3DE6-4964-80B0-1533526C7AF3}" type="presParOf" srcId="{E16D9868-59DD-418F-A5D3-66C714CB63BC}" destId="{97728DA3-93BF-4045-AE21-BA650F628668}" srcOrd="7" destOrd="0" presId="urn:microsoft.com/office/officeart/2005/8/layout/list1"/>
    <dgm:cxn modelId="{CDC1C8B7-08E0-46E5-857B-986D4E0D9C8D}" type="presParOf" srcId="{E16D9868-59DD-418F-A5D3-66C714CB63BC}" destId="{2FDB4432-E360-4FE1-9EFF-FC0279809E89}" srcOrd="8" destOrd="0" presId="urn:microsoft.com/office/officeart/2005/8/layout/list1"/>
    <dgm:cxn modelId="{E64CB13B-B137-4E08-970F-E134AAB4F2E7}" type="presParOf" srcId="{2FDB4432-E360-4FE1-9EFF-FC0279809E89}" destId="{1E6FE8AB-610F-41F0-A1A2-3D1FE7DA404C}" srcOrd="0" destOrd="0" presId="urn:microsoft.com/office/officeart/2005/8/layout/list1"/>
    <dgm:cxn modelId="{0BF11F00-3EC0-457A-BCC1-DC4C20656C0F}" type="presParOf" srcId="{2FDB4432-E360-4FE1-9EFF-FC0279809E89}" destId="{7A93B233-6C82-4527-B850-8A45803C90BD}" srcOrd="1" destOrd="0" presId="urn:microsoft.com/office/officeart/2005/8/layout/list1"/>
    <dgm:cxn modelId="{7642B02B-2C0E-4638-919C-299C78B93269}" type="presParOf" srcId="{E16D9868-59DD-418F-A5D3-66C714CB63BC}" destId="{FEB2A9AC-81C9-4F8A-816C-732BF730A6CA}" srcOrd="9" destOrd="0" presId="urn:microsoft.com/office/officeart/2005/8/layout/list1"/>
    <dgm:cxn modelId="{345116EB-9BAF-456A-8FAF-D116EE3E002B}" type="presParOf" srcId="{E16D9868-59DD-418F-A5D3-66C714CB63BC}" destId="{EC7BD9F4-7337-4BE9-B5BB-5AE97F5D8EAA}" srcOrd="10" destOrd="0" presId="urn:microsoft.com/office/officeart/2005/8/layout/list1"/>
    <dgm:cxn modelId="{8D3CF8CD-F2CF-4C8C-A5CF-C499D8C38D04}" type="presParOf" srcId="{E16D9868-59DD-418F-A5D3-66C714CB63BC}" destId="{3242F993-250B-4339-8015-70A4EE20552A}" srcOrd="11" destOrd="0" presId="urn:microsoft.com/office/officeart/2005/8/layout/list1"/>
    <dgm:cxn modelId="{7F9EFF64-61EA-4FB1-8CAE-B488614D19B6}" type="presParOf" srcId="{E16D9868-59DD-418F-A5D3-66C714CB63BC}" destId="{90E3D118-D11A-4B94-BA7F-03A6B9F6B9BF}" srcOrd="12" destOrd="0" presId="urn:microsoft.com/office/officeart/2005/8/layout/list1"/>
    <dgm:cxn modelId="{40E7C1E2-D503-4A6A-9A2F-F188097EEFFF}" type="presParOf" srcId="{90E3D118-D11A-4B94-BA7F-03A6B9F6B9BF}" destId="{685F1C34-EA61-4204-9D48-CD5604D8A09A}" srcOrd="0" destOrd="0" presId="urn:microsoft.com/office/officeart/2005/8/layout/list1"/>
    <dgm:cxn modelId="{C4ECED5E-9B7D-447F-A00D-2CAA1CA7CF46}" type="presParOf" srcId="{90E3D118-D11A-4B94-BA7F-03A6B9F6B9BF}" destId="{71B7D3B9-0E5E-47C4-A419-70B11445E32B}" srcOrd="1" destOrd="0" presId="urn:microsoft.com/office/officeart/2005/8/layout/list1"/>
    <dgm:cxn modelId="{DC9A9A23-DE46-4F14-A0F6-88D6A932126D}" type="presParOf" srcId="{E16D9868-59DD-418F-A5D3-66C714CB63BC}" destId="{931A4343-3D41-4EB1-85CF-5740DBE63C03}" srcOrd="13" destOrd="0" presId="urn:microsoft.com/office/officeart/2005/8/layout/list1"/>
    <dgm:cxn modelId="{D94296F2-D68B-43BA-8470-F8883DFF4AF9}" type="presParOf" srcId="{E16D9868-59DD-418F-A5D3-66C714CB63BC}" destId="{E8A48796-C416-4DF4-917A-E20DD06CBA5F}" srcOrd="14" destOrd="0" presId="urn:microsoft.com/office/officeart/2005/8/layout/list1"/>
    <dgm:cxn modelId="{AA742A0F-FD5A-48CD-8A1E-D640E18BAC0D}" type="presParOf" srcId="{E16D9868-59DD-418F-A5D3-66C714CB63BC}" destId="{CEE4BFDB-AB2A-4D44-B3DE-C56B9B737595}" srcOrd="15" destOrd="0" presId="urn:microsoft.com/office/officeart/2005/8/layout/list1"/>
    <dgm:cxn modelId="{2122FB27-AE2A-4B3D-8C7A-1502ED5007EF}" type="presParOf" srcId="{E16D9868-59DD-418F-A5D3-66C714CB63BC}" destId="{CDCD5B7D-C469-40D6-A2C1-AEE84A18F640}" srcOrd="16" destOrd="0" presId="urn:microsoft.com/office/officeart/2005/8/layout/list1"/>
    <dgm:cxn modelId="{A5AE9386-4D7A-4837-B825-F54477CCDD3A}" type="presParOf" srcId="{CDCD5B7D-C469-40D6-A2C1-AEE84A18F640}" destId="{0A2E6224-22C1-4FED-9B48-889194929C71}" srcOrd="0" destOrd="0" presId="urn:microsoft.com/office/officeart/2005/8/layout/list1"/>
    <dgm:cxn modelId="{9D312EC1-9DBB-424F-86C0-3A962025E101}" type="presParOf" srcId="{CDCD5B7D-C469-40D6-A2C1-AEE84A18F640}" destId="{7E891FA4-8F5D-4542-8CE0-D32AAA031103}" srcOrd="1" destOrd="0" presId="urn:microsoft.com/office/officeart/2005/8/layout/list1"/>
    <dgm:cxn modelId="{2A8ED182-9589-42C3-95FF-C6219A4AB144}" type="presParOf" srcId="{E16D9868-59DD-418F-A5D3-66C714CB63BC}" destId="{770EC03A-F5E8-4765-8810-95009249F98F}" srcOrd="17" destOrd="0" presId="urn:microsoft.com/office/officeart/2005/8/layout/list1"/>
    <dgm:cxn modelId="{99AB2535-0852-41C0-BCF1-0B2405F329C2}" type="presParOf" srcId="{E16D9868-59DD-418F-A5D3-66C714CB63BC}" destId="{9CE323E3-646D-4A60-BB24-D2C7F9B69BCA}" srcOrd="18" destOrd="0" presId="urn:microsoft.com/office/officeart/2005/8/layout/list1"/>
    <dgm:cxn modelId="{184249F1-F971-431E-B7B4-050011FD83CE}" type="presParOf" srcId="{E16D9868-59DD-418F-A5D3-66C714CB63BC}" destId="{5F31C4AE-91A1-473A-A2BE-E2ADF039998B}" srcOrd="19" destOrd="0" presId="urn:microsoft.com/office/officeart/2005/8/layout/list1"/>
    <dgm:cxn modelId="{C49FD5EA-4F71-4BE6-A7A0-F45A5C442864}" type="presParOf" srcId="{E16D9868-59DD-418F-A5D3-66C714CB63BC}" destId="{083F6103-E2B6-4B76-AEDD-CD1FC611DFFB}" srcOrd="20" destOrd="0" presId="urn:microsoft.com/office/officeart/2005/8/layout/list1"/>
    <dgm:cxn modelId="{A7D2BA71-E49A-496A-9738-9FA3281314CC}" type="presParOf" srcId="{083F6103-E2B6-4B76-AEDD-CD1FC611DFFB}" destId="{95CFFE90-907D-4024-A1F5-47CEFF459BD0}" srcOrd="0" destOrd="0" presId="urn:microsoft.com/office/officeart/2005/8/layout/list1"/>
    <dgm:cxn modelId="{857EBCDB-021E-4D14-A4A3-095E91A278D3}" type="presParOf" srcId="{083F6103-E2B6-4B76-AEDD-CD1FC611DFFB}" destId="{15116833-6011-4E46-818E-063BF464E30F}" srcOrd="1" destOrd="0" presId="urn:microsoft.com/office/officeart/2005/8/layout/list1"/>
    <dgm:cxn modelId="{8305703E-1D69-4CAC-A9AE-2D16E97BF8B1}" type="presParOf" srcId="{E16D9868-59DD-418F-A5D3-66C714CB63BC}" destId="{7CB8290C-085C-469D-BE6C-97A769D7DE20}" srcOrd="21" destOrd="0" presId="urn:microsoft.com/office/officeart/2005/8/layout/list1"/>
    <dgm:cxn modelId="{6419001D-C1D6-4223-904C-5DF693E110AB}" type="presParOf" srcId="{E16D9868-59DD-418F-A5D3-66C714CB63BC}" destId="{AA7ADA3F-23B1-41ED-8D98-C3BAE806EC49}" srcOrd="22" destOrd="0" presId="urn:microsoft.com/office/officeart/2005/8/layout/list1"/>
    <dgm:cxn modelId="{64DF84D2-CC92-4F5F-9A11-F486581D002D}" type="presParOf" srcId="{E16D9868-59DD-418F-A5D3-66C714CB63BC}" destId="{AB56DA70-74E8-444C-AC8B-3FD349F13D7D}" srcOrd="23" destOrd="0" presId="urn:microsoft.com/office/officeart/2005/8/layout/list1"/>
    <dgm:cxn modelId="{B77C571B-81B7-4265-ACC4-4AA948A6728C}" type="presParOf" srcId="{E16D9868-59DD-418F-A5D3-66C714CB63BC}" destId="{5AD5E9C3-C9D8-4854-82C4-BC1A953FFA68}" srcOrd="24" destOrd="0" presId="urn:microsoft.com/office/officeart/2005/8/layout/list1"/>
    <dgm:cxn modelId="{3B395DF9-0FCA-4054-B048-E41984D245BD}" type="presParOf" srcId="{5AD5E9C3-C9D8-4854-82C4-BC1A953FFA68}" destId="{BC56C69E-056E-42EE-9F65-661BE7D30D31}" srcOrd="0" destOrd="0" presId="urn:microsoft.com/office/officeart/2005/8/layout/list1"/>
    <dgm:cxn modelId="{4E00F448-B0A8-4621-85D3-E8468ECC4A7B}" type="presParOf" srcId="{5AD5E9C3-C9D8-4854-82C4-BC1A953FFA68}" destId="{BAF747AE-0293-410D-8904-FD960961CD9D}" srcOrd="1" destOrd="0" presId="urn:microsoft.com/office/officeart/2005/8/layout/list1"/>
    <dgm:cxn modelId="{12292963-4CC1-4D1D-9C85-700C3A71ECF3}" type="presParOf" srcId="{E16D9868-59DD-418F-A5D3-66C714CB63BC}" destId="{8D3C49E9-9055-48CB-80CE-D2640562FBEA}" srcOrd="25" destOrd="0" presId="urn:microsoft.com/office/officeart/2005/8/layout/list1"/>
    <dgm:cxn modelId="{29D38746-57B8-4FE9-A497-F161B39D3513}" type="presParOf" srcId="{E16D9868-59DD-418F-A5D3-66C714CB63BC}" destId="{0D7A05A1-76F4-4413-AA81-09CAA5FA0BA1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314F13-5CB1-4CAD-8A0D-7C5FC257DF61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s-HN"/>
        </a:p>
      </dgm:t>
    </dgm:pt>
    <dgm:pt modelId="{A6BA7500-C79D-4F6F-9AF4-2926F27FF415}">
      <dgm:prSet phldrT="[Texto]" custT="1"/>
      <dgm:spPr/>
      <dgm:t>
        <a:bodyPr/>
        <a:lstStyle/>
        <a:p>
          <a:r>
            <a:rPr lang="es-HN" sz="1800" dirty="0" smtClean="0"/>
            <a:t>8. El déficit fiscal del Gobierno central disminuye hasta un 3.6 del PIB</a:t>
          </a:r>
          <a:endParaRPr lang="es-HN" sz="1800" dirty="0"/>
        </a:p>
      </dgm:t>
    </dgm:pt>
    <dgm:pt modelId="{D9125D8E-CC2E-43F4-A560-4CE740ABB52D}" type="parTrans" cxnId="{B0EEC1AD-69A3-457B-99AB-BCD2126B32A6}">
      <dgm:prSet/>
      <dgm:spPr/>
      <dgm:t>
        <a:bodyPr/>
        <a:lstStyle/>
        <a:p>
          <a:endParaRPr lang="es-HN"/>
        </a:p>
      </dgm:t>
    </dgm:pt>
    <dgm:pt modelId="{A3FBA40A-9FBC-438B-9EC6-FA5802C5E4F4}" type="sibTrans" cxnId="{B0EEC1AD-69A3-457B-99AB-BCD2126B32A6}">
      <dgm:prSet/>
      <dgm:spPr/>
      <dgm:t>
        <a:bodyPr/>
        <a:lstStyle/>
        <a:p>
          <a:endParaRPr lang="es-HN"/>
        </a:p>
      </dgm:t>
    </dgm:pt>
    <dgm:pt modelId="{5C82300B-7883-444E-A7C1-71C8FC9EAA91}">
      <dgm:prSet phldrT="[Texto]" custT="1"/>
      <dgm:spPr/>
      <dgm:t>
        <a:bodyPr/>
        <a:lstStyle/>
        <a:p>
          <a:r>
            <a:rPr lang="es-HN" sz="1800" dirty="0" smtClean="0"/>
            <a:t>9. Honduras alcanza una calificación en el pilar de Infraestructura del ICGG de 3.5, similar al promedio de CA</a:t>
          </a:r>
          <a:endParaRPr lang="es-HN" sz="1800" dirty="0"/>
        </a:p>
      </dgm:t>
    </dgm:pt>
    <dgm:pt modelId="{F293C817-A613-45EB-9B10-41725D305D8A}" type="parTrans" cxnId="{005CCADF-7061-4FAA-8ECD-DCD95DE5C88C}">
      <dgm:prSet/>
      <dgm:spPr/>
      <dgm:t>
        <a:bodyPr/>
        <a:lstStyle/>
        <a:p>
          <a:endParaRPr lang="es-HN"/>
        </a:p>
      </dgm:t>
    </dgm:pt>
    <dgm:pt modelId="{7B6BE7E4-1572-4114-8EE9-9B1FCD74CDAC}" type="sibTrans" cxnId="{005CCADF-7061-4FAA-8ECD-DCD95DE5C88C}">
      <dgm:prSet/>
      <dgm:spPr/>
      <dgm:t>
        <a:bodyPr/>
        <a:lstStyle/>
        <a:p>
          <a:endParaRPr lang="es-HN"/>
        </a:p>
      </dgm:t>
    </dgm:pt>
    <dgm:pt modelId="{1E0BA4A1-5D8C-4B07-BABD-AF6ABC628D7D}">
      <dgm:prSet phldrT="[Texto]" custT="1"/>
      <dgm:spPr/>
      <dgm:t>
        <a:bodyPr/>
        <a:lstStyle/>
        <a:p>
          <a:r>
            <a:rPr lang="es-HN" sz="1800" dirty="0" smtClean="0"/>
            <a:t>10.  El país logra un Índice Global de Competitividad de 4.1, igual al promedio de Centroamérica</a:t>
          </a:r>
          <a:endParaRPr lang="es-HN" sz="1800" dirty="0"/>
        </a:p>
      </dgm:t>
    </dgm:pt>
    <dgm:pt modelId="{02522A42-011A-4A01-841F-EC26C53DC341}" type="parTrans" cxnId="{4CCBB57F-11F3-48A6-81D3-C314A727DC07}">
      <dgm:prSet/>
      <dgm:spPr/>
      <dgm:t>
        <a:bodyPr/>
        <a:lstStyle/>
        <a:p>
          <a:endParaRPr lang="es-HN"/>
        </a:p>
      </dgm:t>
    </dgm:pt>
    <dgm:pt modelId="{FFD95DBB-8E88-4FE1-A661-D6132AF8EB7B}" type="sibTrans" cxnId="{4CCBB57F-11F3-48A6-81D3-C314A727DC07}">
      <dgm:prSet/>
      <dgm:spPr/>
      <dgm:t>
        <a:bodyPr/>
        <a:lstStyle/>
        <a:p>
          <a:endParaRPr lang="es-HN"/>
        </a:p>
      </dgm:t>
    </dgm:pt>
    <dgm:pt modelId="{615713EB-378F-45EF-BDD2-8385D0C747E4}">
      <dgm:prSet phldrT="[Texto]" custT="1"/>
      <dgm:spPr/>
      <dgm:t>
        <a:bodyPr/>
        <a:lstStyle/>
        <a:p>
          <a:r>
            <a:rPr lang="es-HN" sz="1800" dirty="0" smtClean="0"/>
            <a:t>14. Índice de Percepción de la Corrupción de 35, similar al promedio de CA. </a:t>
          </a:r>
          <a:endParaRPr lang="es-HN" sz="1800" dirty="0"/>
        </a:p>
      </dgm:t>
    </dgm:pt>
    <dgm:pt modelId="{FF5A5FFB-A371-4922-A5C0-67DD80E398B5}" type="parTrans" cxnId="{10973272-1C86-4960-83E6-A9F48869F823}">
      <dgm:prSet/>
      <dgm:spPr/>
      <dgm:t>
        <a:bodyPr/>
        <a:lstStyle/>
        <a:p>
          <a:endParaRPr lang="es-HN"/>
        </a:p>
      </dgm:t>
    </dgm:pt>
    <dgm:pt modelId="{24F6206A-0CDB-46D3-9F52-C787EBE33F17}" type="sibTrans" cxnId="{10973272-1C86-4960-83E6-A9F48869F823}">
      <dgm:prSet/>
      <dgm:spPr/>
      <dgm:t>
        <a:bodyPr/>
        <a:lstStyle/>
        <a:p>
          <a:endParaRPr lang="es-HN"/>
        </a:p>
      </dgm:t>
    </dgm:pt>
    <dgm:pt modelId="{1A7DA176-81F2-4FD7-822F-A5994C1BE5AA}">
      <dgm:prSet phldrT="[Texto]" custT="1"/>
      <dgm:spPr/>
      <dgm:t>
        <a:bodyPr/>
        <a:lstStyle/>
        <a:p>
          <a:r>
            <a:rPr lang="es-HN" sz="1600" dirty="0" smtClean="0"/>
            <a:t>11. Cumplidas en un 80% las recomendaciones derivadas de los compromisos internacionales asumidos por Honduras para garantizar el respeto, promoción y protección de los derechos humanos.</a:t>
          </a:r>
          <a:endParaRPr lang="es-HN" sz="1600" dirty="0"/>
        </a:p>
      </dgm:t>
    </dgm:pt>
    <dgm:pt modelId="{CB897F7C-6BDD-41A2-B14A-DC92BC1F574E}" type="parTrans" cxnId="{FF43D801-0C6E-4539-BAFF-BDBC9F0F3333}">
      <dgm:prSet/>
      <dgm:spPr/>
      <dgm:t>
        <a:bodyPr/>
        <a:lstStyle/>
        <a:p>
          <a:endParaRPr lang="es-HN"/>
        </a:p>
      </dgm:t>
    </dgm:pt>
    <dgm:pt modelId="{B31FC49B-C438-4B96-BA77-EC0BCC0566AA}" type="sibTrans" cxnId="{FF43D801-0C6E-4539-BAFF-BDBC9F0F3333}">
      <dgm:prSet/>
      <dgm:spPr/>
      <dgm:t>
        <a:bodyPr/>
        <a:lstStyle/>
        <a:p>
          <a:endParaRPr lang="es-HN"/>
        </a:p>
      </dgm:t>
    </dgm:pt>
    <dgm:pt modelId="{544A013C-85EE-4EE1-BC53-26D8943AAD4A}">
      <dgm:prSet phldrT="[Texto]" custT="1"/>
      <dgm:spPr/>
      <dgm:t>
        <a:bodyPr/>
        <a:lstStyle/>
        <a:p>
          <a:r>
            <a:rPr lang="es-HN" sz="1800" dirty="0" smtClean="0"/>
            <a:t>12. La tasa de homicidios se ha reducido de 75.2 a 37.6 por cada 100 mil habitantes.</a:t>
          </a:r>
          <a:endParaRPr lang="es-HN" sz="1800" dirty="0"/>
        </a:p>
      </dgm:t>
    </dgm:pt>
    <dgm:pt modelId="{46413FFC-DFCC-4ED7-8DEC-C65687138D0B}" type="parTrans" cxnId="{32504299-1937-4664-9B91-535DB8536DD2}">
      <dgm:prSet/>
      <dgm:spPr/>
      <dgm:t>
        <a:bodyPr/>
        <a:lstStyle/>
        <a:p>
          <a:endParaRPr lang="es-HN"/>
        </a:p>
      </dgm:t>
    </dgm:pt>
    <dgm:pt modelId="{F41AAFF4-157E-41AD-B4FD-ECDD84934B1C}" type="sibTrans" cxnId="{32504299-1937-4664-9B91-535DB8536DD2}">
      <dgm:prSet/>
      <dgm:spPr/>
      <dgm:t>
        <a:bodyPr/>
        <a:lstStyle/>
        <a:p>
          <a:endParaRPr lang="es-HN"/>
        </a:p>
      </dgm:t>
    </dgm:pt>
    <dgm:pt modelId="{8B35EC3D-5CE4-4DA2-B9D8-710623680C6E}">
      <dgm:prSet phldrT="[Texto]" custT="1"/>
      <dgm:spPr/>
      <dgm:t>
        <a:bodyPr/>
        <a:lstStyle/>
        <a:p>
          <a:r>
            <a:rPr lang="es-HN" sz="1800" dirty="0" smtClean="0"/>
            <a:t>13. Índice de Calidad de Instituciones Públicas del ICG de 3.5, igual al promedio de CA</a:t>
          </a:r>
          <a:endParaRPr lang="es-HN" sz="1800" dirty="0"/>
        </a:p>
      </dgm:t>
    </dgm:pt>
    <dgm:pt modelId="{CB227604-F575-475D-8381-D6FA0C278057}" type="parTrans" cxnId="{9CEEB287-9DBE-4E61-A4FD-1C6504F30EFA}">
      <dgm:prSet/>
      <dgm:spPr/>
      <dgm:t>
        <a:bodyPr/>
        <a:lstStyle/>
        <a:p>
          <a:endParaRPr lang="es-HN"/>
        </a:p>
      </dgm:t>
    </dgm:pt>
    <dgm:pt modelId="{AE8F6DE6-21B2-45C0-AE54-BA7627D24455}" type="sibTrans" cxnId="{9CEEB287-9DBE-4E61-A4FD-1C6504F30EFA}">
      <dgm:prSet/>
      <dgm:spPr/>
      <dgm:t>
        <a:bodyPr/>
        <a:lstStyle/>
        <a:p>
          <a:endParaRPr lang="es-HN"/>
        </a:p>
      </dgm:t>
    </dgm:pt>
    <dgm:pt modelId="{E16D9868-59DD-418F-A5D3-66C714CB63BC}" type="pres">
      <dgm:prSet presAssocID="{7D314F13-5CB1-4CAD-8A0D-7C5FC257DF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HN"/>
        </a:p>
      </dgm:t>
    </dgm:pt>
    <dgm:pt modelId="{FC98A86D-7C0E-4319-8E69-DE2E3F551182}" type="pres">
      <dgm:prSet presAssocID="{A6BA7500-C79D-4F6F-9AF4-2926F27FF415}" presName="parentLin" presStyleCnt="0"/>
      <dgm:spPr/>
    </dgm:pt>
    <dgm:pt modelId="{21D5098E-C225-4AC9-AC2F-5E70C58B1E00}" type="pres">
      <dgm:prSet presAssocID="{A6BA7500-C79D-4F6F-9AF4-2926F27FF415}" presName="parentLeftMargin" presStyleLbl="node1" presStyleIdx="0" presStyleCnt="7"/>
      <dgm:spPr/>
      <dgm:t>
        <a:bodyPr/>
        <a:lstStyle/>
        <a:p>
          <a:endParaRPr lang="es-HN"/>
        </a:p>
      </dgm:t>
    </dgm:pt>
    <dgm:pt modelId="{C996A1A8-0932-41DB-9B3C-609B1CD33B57}" type="pres">
      <dgm:prSet presAssocID="{A6BA7500-C79D-4F6F-9AF4-2926F27FF415}" presName="parentText" presStyleLbl="node1" presStyleIdx="0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63D83AF2-22DE-426B-91D8-EB1027A31DEE}" type="pres">
      <dgm:prSet presAssocID="{A6BA7500-C79D-4F6F-9AF4-2926F27FF415}" presName="negativeSpace" presStyleCnt="0"/>
      <dgm:spPr/>
    </dgm:pt>
    <dgm:pt modelId="{FA4310E2-53E0-40D1-AAF8-C533671EC24F}" type="pres">
      <dgm:prSet presAssocID="{A6BA7500-C79D-4F6F-9AF4-2926F27FF415}" presName="childText" presStyleLbl="conFgAcc1" presStyleIdx="0" presStyleCnt="7">
        <dgm:presLayoutVars>
          <dgm:bulletEnabled val="1"/>
        </dgm:presLayoutVars>
      </dgm:prSet>
      <dgm:spPr/>
    </dgm:pt>
    <dgm:pt modelId="{3632B76D-42D4-44D1-BE73-2B53FA7B5F68}" type="pres">
      <dgm:prSet presAssocID="{A3FBA40A-9FBC-438B-9EC6-FA5802C5E4F4}" presName="spaceBetweenRectangles" presStyleCnt="0"/>
      <dgm:spPr/>
    </dgm:pt>
    <dgm:pt modelId="{8892E9C2-95C4-42F7-ACF7-5F219380B56C}" type="pres">
      <dgm:prSet presAssocID="{5C82300B-7883-444E-A7C1-71C8FC9EAA91}" presName="parentLin" presStyleCnt="0"/>
      <dgm:spPr/>
    </dgm:pt>
    <dgm:pt modelId="{102F48D8-2ECC-407D-AD9F-ECA111EFAFB2}" type="pres">
      <dgm:prSet presAssocID="{5C82300B-7883-444E-A7C1-71C8FC9EAA91}" presName="parentLeftMargin" presStyleLbl="node1" presStyleIdx="0" presStyleCnt="7"/>
      <dgm:spPr/>
      <dgm:t>
        <a:bodyPr/>
        <a:lstStyle/>
        <a:p>
          <a:endParaRPr lang="es-HN"/>
        </a:p>
      </dgm:t>
    </dgm:pt>
    <dgm:pt modelId="{B0BC62FB-2213-4802-9D4A-A3AD6A12FA05}" type="pres">
      <dgm:prSet presAssocID="{5C82300B-7883-444E-A7C1-71C8FC9EAA91}" presName="parentText" presStyleLbl="node1" presStyleIdx="1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16AB11C4-21CF-458F-A87F-8A980BEF4EBA}" type="pres">
      <dgm:prSet presAssocID="{5C82300B-7883-444E-A7C1-71C8FC9EAA91}" presName="negativeSpace" presStyleCnt="0"/>
      <dgm:spPr/>
    </dgm:pt>
    <dgm:pt modelId="{073D359C-2DD1-4F90-934D-9620A92AA6B3}" type="pres">
      <dgm:prSet presAssocID="{5C82300B-7883-444E-A7C1-71C8FC9EAA91}" presName="childText" presStyleLbl="conFgAcc1" presStyleIdx="1" presStyleCnt="7">
        <dgm:presLayoutVars>
          <dgm:bulletEnabled val="1"/>
        </dgm:presLayoutVars>
      </dgm:prSet>
      <dgm:spPr/>
    </dgm:pt>
    <dgm:pt modelId="{97728DA3-93BF-4045-AE21-BA650F628668}" type="pres">
      <dgm:prSet presAssocID="{7B6BE7E4-1572-4114-8EE9-9B1FCD74CDAC}" presName="spaceBetweenRectangles" presStyleCnt="0"/>
      <dgm:spPr/>
    </dgm:pt>
    <dgm:pt modelId="{2FDB4432-E360-4FE1-9EFF-FC0279809E89}" type="pres">
      <dgm:prSet presAssocID="{1E0BA4A1-5D8C-4B07-BABD-AF6ABC628D7D}" presName="parentLin" presStyleCnt="0"/>
      <dgm:spPr/>
    </dgm:pt>
    <dgm:pt modelId="{1E6FE8AB-610F-41F0-A1A2-3D1FE7DA404C}" type="pres">
      <dgm:prSet presAssocID="{1E0BA4A1-5D8C-4B07-BABD-AF6ABC628D7D}" presName="parentLeftMargin" presStyleLbl="node1" presStyleIdx="1" presStyleCnt="7"/>
      <dgm:spPr/>
      <dgm:t>
        <a:bodyPr/>
        <a:lstStyle/>
        <a:p>
          <a:endParaRPr lang="es-HN"/>
        </a:p>
      </dgm:t>
    </dgm:pt>
    <dgm:pt modelId="{7A93B233-6C82-4527-B850-8A45803C90BD}" type="pres">
      <dgm:prSet presAssocID="{1E0BA4A1-5D8C-4B07-BABD-AF6ABC628D7D}" presName="parentText" presStyleLbl="node1" presStyleIdx="2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FEB2A9AC-81C9-4F8A-816C-732BF730A6CA}" type="pres">
      <dgm:prSet presAssocID="{1E0BA4A1-5D8C-4B07-BABD-AF6ABC628D7D}" presName="negativeSpace" presStyleCnt="0"/>
      <dgm:spPr/>
    </dgm:pt>
    <dgm:pt modelId="{EC7BD9F4-7337-4BE9-B5BB-5AE97F5D8EAA}" type="pres">
      <dgm:prSet presAssocID="{1E0BA4A1-5D8C-4B07-BABD-AF6ABC628D7D}" presName="childText" presStyleLbl="conFgAcc1" presStyleIdx="2" presStyleCnt="7">
        <dgm:presLayoutVars>
          <dgm:bulletEnabled val="1"/>
        </dgm:presLayoutVars>
      </dgm:prSet>
      <dgm:spPr/>
    </dgm:pt>
    <dgm:pt modelId="{3242F993-250B-4339-8015-70A4EE20552A}" type="pres">
      <dgm:prSet presAssocID="{FFD95DBB-8E88-4FE1-A661-D6132AF8EB7B}" presName="spaceBetweenRectangles" presStyleCnt="0"/>
      <dgm:spPr/>
    </dgm:pt>
    <dgm:pt modelId="{90E3D118-D11A-4B94-BA7F-03A6B9F6B9BF}" type="pres">
      <dgm:prSet presAssocID="{1A7DA176-81F2-4FD7-822F-A5994C1BE5AA}" presName="parentLin" presStyleCnt="0"/>
      <dgm:spPr/>
    </dgm:pt>
    <dgm:pt modelId="{685F1C34-EA61-4204-9D48-CD5604D8A09A}" type="pres">
      <dgm:prSet presAssocID="{1A7DA176-81F2-4FD7-822F-A5994C1BE5AA}" presName="parentLeftMargin" presStyleLbl="node1" presStyleIdx="2" presStyleCnt="7"/>
      <dgm:spPr/>
      <dgm:t>
        <a:bodyPr/>
        <a:lstStyle/>
        <a:p>
          <a:endParaRPr lang="es-HN"/>
        </a:p>
      </dgm:t>
    </dgm:pt>
    <dgm:pt modelId="{71B7D3B9-0E5E-47C4-A419-70B11445E32B}" type="pres">
      <dgm:prSet presAssocID="{1A7DA176-81F2-4FD7-822F-A5994C1BE5AA}" presName="parentText" presStyleLbl="node1" presStyleIdx="3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931A4343-3D41-4EB1-85CF-5740DBE63C03}" type="pres">
      <dgm:prSet presAssocID="{1A7DA176-81F2-4FD7-822F-A5994C1BE5AA}" presName="negativeSpace" presStyleCnt="0"/>
      <dgm:spPr/>
    </dgm:pt>
    <dgm:pt modelId="{E8A48796-C416-4DF4-917A-E20DD06CBA5F}" type="pres">
      <dgm:prSet presAssocID="{1A7DA176-81F2-4FD7-822F-A5994C1BE5AA}" presName="childText" presStyleLbl="conFgAcc1" presStyleIdx="3" presStyleCnt="7">
        <dgm:presLayoutVars>
          <dgm:bulletEnabled val="1"/>
        </dgm:presLayoutVars>
      </dgm:prSet>
      <dgm:spPr/>
    </dgm:pt>
    <dgm:pt modelId="{CEE4BFDB-AB2A-4D44-B3DE-C56B9B737595}" type="pres">
      <dgm:prSet presAssocID="{B31FC49B-C438-4B96-BA77-EC0BCC0566AA}" presName="spaceBetweenRectangles" presStyleCnt="0"/>
      <dgm:spPr/>
    </dgm:pt>
    <dgm:pt modelId="{CDCD5B7D-C469-40D6-A2C1-AEE84A18F640}" type="pres">
      <dgm:prSet presAssocID="{544A013C-85EE-4EE1-BC53-26D8943AAD4A}" presName="parentLin" presStyleCnt="0"/>
      <dgm:spPr/>
    </dgm:pt>
    <dgm:pt modelId="{0A2E6224-22C1-4FED-9B48-889194929C71}" type="pres">
      <dgm:prSet presAssocID="{544A013C-85EE-4EE1-BC53-26D8943AAD4A}" presName="parentLeftMargin" presStyleLbl="node1" presStyleIdx="3" presStyleCnt="7"/>
      <dgm:spPr/>
      <dgm:t>
        <a:bodyPr/>
        <a:lstStyle/>
        <a:p>
          <a:endParaRPr lang="es-HN"/>
        </a:p>
      </dgm:t>
    </dgm:pt>
    <dgm:pt modelId="{7E891FA4-8F5D-4542-8CE0-D32AAA031103}" type="pres">
      <dgm:prSet presAssocID="{544A013C-85EE-4EE1-BC53-26D8943AAD4A}" presName="parentText" presStyleLbl="node1" presStyleIdx="4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70EC03A-F5E8-4765-8810-95009249F98F}" type="pres">
      <dgm:prSet presAssocID="{544A013C-85EE-4EE1-BC53-26D8943AAD4A}" presName="negativeSpace" presStyleCnt="0"/>
      <dgm:spPr/>
    </dgm:pt>
    <dgm:pt modelId="{9CE323E3-646D-4A60-BB24-D2C7F9B69BCA}" type="pres">
      <dgm:prSet presAssocID="{544A013C-85EE-4EE1-BC53-26D8943AAD4A}" presName="childText" presStyleLbl="conFgAcc1" presStyleIdx="4" presStyleCnt="7">
        <dgm:presLayoutVars>
          <dgm:bulletEnabled val="1"/>
        </dgm:presLayoutVars>
      </dgm:prSet>
      <dgm:spPr/>
    </dgm:pt>
    <dgm:pt modelId="{5F31C4AE-91A1-473A-A2BE-E2ADF039998B}" type="pres">
      <dgm:prSet presAssocID="{F41AAFF4-157E-41AD-B4FD-ECDD84934B1C}" presName="spaceBetweenRectangles" presStyleCnt="0"/>
      <dgm:spPr/>
    </dgm:pt>
    <dgm:pt modelId="{083F6103-E2B6-4B76-AEDD-CD1FC611DFFB}" type="pres">
      <dgm:prSet presAssocID="{8B35EC3D-5CE4-4DA2-B9D8-710623680C6E}" presName="parentLin" presStyleCnt="0"/>
      <dgm:spPr/>
    </dgm:pt>
    <dgm:pt modelId="{95CFFE90-907D-4024-A1F5-47CEFF459BD0}" type="pres">
      <dgm:prSet presAssocID="{8B35EC3D-5CE4-4DA2-B9D8-710623680C6E}" presName="parentLeftMargin" presStyleLbl="node1" presStyleIdx="4" presStyleCnt="7"/>
      <dgm:spPr/>
      <dgm:t>
        <a:bodyPr/>
        <a:lstStyle/>
        <a:p>
          <a:endParaRPr lang="es-HN"/>
        </a:p>
      </dgm:t>
    </dgm:pt>
    <dgm:pt modelId="{15116833-6011-4E46-818E-063BF464E30F}" type="pres">
      <dgm:prSet presAssocID="{8B35EC3D-5CE4-4DA2-B9D8-710623680C6E}" presName="parentText" presStyleLbl="node1" presStyleIdx="5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7CB8290C-085C-469D-BE6C-97A769D7DE20}" type="pres">
      <dgm:prSet presAssocID="{8B35EC3D-5CE4-4DA2-B9D8-710623680C6E}" presName="negativeSpace" presStyleCnt="0"/>
      <dgm:spPr/>
    </dgm:pt>
    <dgm:pt modelId="{AA7ADA3F-23B1-41ED-8D98-C3BAE806EC49}" type="pres">
      <dgm:prSet presAssocID="{8B35EC3D-5CE4-4DA2-B9D8-710623680C6E}" presName="childText" presStyleLbl="conFgAcc1" presStyleIdx="5" presStyleCnt="7">
        <dgm:presLayoutVars>
          <dgm:bulletEnabled val="1"/>
        </dgm:presLayoutVars>
      </dgm:prSet>
      <dgm:spPr/>
    </dgm:pt>
    <dgm:pt modelId="{AB56DA70-74E8-444C-AC8B-3FD349F13D7D}" type="pres">
      <dgm:prSet presAssocID="{AE8F6DE6-21B2-45C0-AE54-BA7627D24455}" presName="spaceBetweenRectangles" presStyleCnt="0"/>
      <dgm:spPr/>
    </dgm:pt>
    <dgm:pt modelId="{5AD5E9C3-C9D8-4854-82C4-BC1A953FFA68}" type="pres">
      <dgm:prSet presAssocID="{615713EB-378F-45EF-BDD2-8385D0C747E4}" presName="parentLin" presStyleCnt="0"/>
      <dgm:spPr/>
    </dgm:pt>
    <dgm:pt modelId="{BC56C69E-056E-42EE-9F65-661BE7D30D31}" type="pres">
      <dgm:prSet presAssocID="{615713EB-378F-45EF-BDD2-8385D0C747E4}" presName="parentLeftMargin" presStyleLbl="node1" presStyleIdx="5" presStyleCnt="7"/>
      <dgm:spPr/>
      <dgm:t>
        <a:bodyPr/>
        <a:lstStyle/>
        <a:p>
          <a:endParaRPr lang="es-HN"/>
        </a:p>
      </dgm:t>
    </dgm:pt>
    <dgm:pt modelId="{BAF747AE-0293-410D-8904-FD960961CD9D}" type="pres">
      <dgm:prSet presAssocID="{615713EB-378F-45EF-BDD2-8385D0C747E4}" presName="parentText" presStyleLbl="node1" presStyleIdx="6" presStyleCnt="7" custScaleX="127093" custScaleY="250844">
        <dgm:presLayoutVars>
          <dgm:chMax val="0"/>
          <dgm:bulletEnabled val="1"/>
        </dgm:presLayoutVars>
      </dgm:prSet>
      <dgm:spPr/>
      <dgm:t>
        <a:bodyPr/>
        <a:lstStyle/>
        <a:p>
          <a:endParaRPr lang="es-HN"/>
        </a:p>
      </dgm:t>
    </dgm:pt>
    <dgm:pt modelId="{8D3C49E9-9055-48CB-80CE-D2640562FBEA}" type="pres">
      <dgm:prSet presAssocID="{615713EB-378F-45EF-BDD2-8385D0C747E4}" presName="negativeSpace" presStyleCnt="0"/>
      <dgm:spPr/>
    </dgm:pt>
    <dgm:pt modelId="{0D7A05A1-76F4-4413-AA81-09CAA5FA0BA1}" type="pres">
      <dgm:prSet presAssocID="{615713EB-378F-45EF-BDD2-8385D0C747E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22BDB83D-A58E-4CE6-AE0F-0BD04DA80D2B}" type="presOf" srcId="{1A7DA176-81F2-4FD7-822F-A5994C1BE5AA}" destId="{71B7D3B9-0E5E-47C4-A419-70B11445E32B}" srcOrd="1" destOrd="0" presId="urn:microsoft.com/office/officeart/2005/8/layout/list1"/>
    <dgm:cxn modelId="{4CCBB57F-11F3-48A6-81D3-C314A727DC07}" srcId="{7D314F13-5CB1-4CAD-8A0D-7C5FC257DF61}" destId="{1E0BA4A1-5D8C-4B07-BABD-AF6ABC628D7D}" srcOrd="2" destOrd="0" parTransId="{02522A42-011A-4A01-841F-EC26C53DC341}" sibTransId="{FFD95DBB-8E88-4FE1-A661-D6132AF8EB7B}"/>
    <dgm:cxn modelId="{493440B1-BEB4-4E32-9AFC-7B335484631E}" type="presOf" srcId="{7D314F13-5CB1-4CAD-8A0D-7C5FC257DF61}" destId="{E16D9868-59DD-418F-A5D3-66C714CB63BC}" srcOrd="0" destOrd="0" presId="urn:microsoft.com/office/officeart/2005/8/layout/list1"/>
    <dgm:cxn modelId="{B977EC00-342C-48EF-AD90-B948FC9FA176}" type="presOf" srcId="{8B35EC3D-5CE4-4DA2-B9D8-710623680C6E}" destId="{95CFFE90-907D-4024-A1F5-47CEFF459BD0}" srcOrd="0" destOrd="0" presId="urn:microsoft.com/office/officeart/2005/8/layout/list1"/>
    <dgm:cxn modelId="{FE48B5D2-F9D4-47B5-A5A9-80B117195A7F}" type="presOf" srcId="{5C82300B-7883-444E-A7C1-71C8FC9EAA91}" destId="{B0BC62FB-2213-4802-9D4A-A3AD6A12FA05}" srcOrd="1" destOrd="0" presId="urn:microsoft.com/office/officeart/2005/8/layout/list1"/>
    <dgm:cxn modelId="{D67A99B1-EC74-4F61-BB28-58507DEDA154}" type="presOf" srcId="{615713EB-378F-45EF-BDD2-8385D0C747E4}" destId="{BC56C69E-056E-42EE-9F65-661BE7D30D31}" srcOrd="0" destOrd="0" presId="urn:microsoft.com/office/officeart/2005/8/layout/list1"/>
    <dgm:cxn modelId="{B0EEC1AD-69A3-457B-99AB-BCD2126B32A6}" srcId="{7D314F13-5CB1-4CAD-8A0D-7C5FC257DF61}" destId="{A6BA7500-C79D-4F6F-9AF4-2926F27FF415}" srcOrd="0" destOrd="0" parTransId="{D9125D8E-CC2E-43F4-A560-4CE740ABB52D}" sibTransId="{A3FBA40A-9FBC-438B-9EC6-FA5802C5E4F4}"/>
    <dgm:cxn modelId="{9CEEB287-9DBE-4E61-A4FD-1C6504F30EFA}" srcId="{7D314F13-5CB1-4CAD-8A0D-7C5FC257DF61}" destId="{8B35EC3D-5CE4-4DA2-B9D8-710623680C6E}" srcOrd="5" destOrd="0" parTransId="{CB227604-F575-475D-8381-D6FA0C278057}" sibTransId="{AE8F6DE6-21B2-45C0-AE54-BA7627D24455}"/>
    <dgm:cxn modelId="{10973272-1C86-4960-83E6-A9F48869F823}" srcId="{7D314F13-5CB1-4CAD-8A0D-7C5FC257DF61}" destId="{615713EB-378F-45EF-BDD2-8385D0C747E4}" srcOrd="6" destOrd="0" parTransId="{FF5A5FFB-A371-4922-A5C0-67DD80E398B5}" sibTransId="{24F6206A-0CDB-46D3-9F52-C787EBE33F17}"/>
    <dgm:cxn modelId="{6290576B-97F9-4667-A11E-23A96C6BD1F2}" type="presOf" srcId="{1A7DA176-81F2-4FD7-822F-A5994C1BE5AA}" destId="{685F1C34-EA61-4204-9D48-CD5604D8A09A}" srcOrd="0" destOrd="0" presId="urn:microsoft.com/office/officeart/2005/8/layout/list1"/>
    <dgm:cxn modelId="{32504299-1937-4664-9B91-535DB8536DD2}" srcId="{7D314F13-5CB1-4CAD-8A0D-7C5FC257DF61}" destId="{544A013C-85EE-4EE1-BC53-26D8943AAD4A}" srcOrd="4" destOrd="0" parTransId="{46413FFC-DFCC-4ED7-8DEC-C65687138D0B}" sibTransId="{F41AAFF4-157E-41AD-B4FD-ECDD84934B1C}"/>
    <dgm:cxn modelId="{005CCADF-7061-4FAA-8ECD-DCD95DE5C88C}" srcId="{7D314F13-5CB1-4CAD-8A0D-7C5FC257DF61}" destId="{5C82300B-7883-444E-A7C1-71C8FC9EAA91}" srcOrd="1" destOrd="0" parTransId="{F293C817-A613-45EB-9B10-41725D305D8A}" sibTransId="{7B6BE7E4-1572-4114-8EE9-9B1FCD74CDAC}"/>
    <dgm:cxn modelId="{DB5D757E-1DD3-4299-9DBC-EE14DEB8E046}" type="presOf" srcId="{5C82300B-7883-444E-A7C1-71C8FC9EAA91}" destId="{102F48D8-2ECC-407D-AD9F-ECA111EFAFB2}" srcOrd="0" destOrd="0" presId="urn:microsoft.com/office/officeart/2005/8/layout/list1"/>
    <dgm:cxn modelId="{0EF4CCE6-7F93-425A-8A42-D62504330D19}" type="presOf" srcId="{A6BA7500-C79D-4F6F-9AF4-2926F27FF415}" destId="{C996A1A8-0932-41DB-9B3C-609B1CD33B57}" srcOrd="1" destOrd="0" presId="urn:microsoft.com/office/officeart/2005/8/layout/list1"/>
    <dgm:cxn modelId="{ED1D9025-D818-422F-A868-BC4F21F78ECF}" type="presOf" srcId="{1E0BA4A1-5D8C-4B07-BABD-AF6ABC628D7D}" destId="{1E6FE8AB-610F-41F0-A1A2-3D1FE7DA404C}" srcOrd="0" destOrd="0" presId="urn:microsoft.com/office/officeart/2005/8/layout/list1"/>
    <dgm:cxn modelId="{BCA8BA59-3546-44B6-88DE-9FB92C2B5AD8}" type="presOf" srcId="{544A013C-85EE-4EE1-BC53-26D8943AAD4A}" destId="{7E891FA4-8F5D-4542-8CE0-D32AAA031103}" srcOrd="1" destOrd="0" presId="urn:microsoft.com/office/officeart/2005/8/layout/list1"/>
    <dgm:cxn modelId="{4AAD902D-3207-4D66-9B45-2E4EC3062623}" type="presOf" srcId="{544A013C-85EE-4EE1-BC53-26D8943AAD4A}" destId="{0A2E6224-22C1-4FED-9B48-889194929C71}" srcOrd="0" destOrd="0" presId="urn:microsoft.com/office/officeart/2005/8/layout/list1"/>
    <dgm:cxn modelId="{DB66AA67-C086-4DC1-8396-0AF24B50799E}" type="presOf" srcId="{8B35EC3D-5CE4-4DA2-B9D8-710623680C6E}" destId="{15116833-6011-4E46-818E-063BF464E30F}" srcOrd="1" destOrd="0" presId="urn:microsoft.com/office/officeart/2005/8/layout/list1"/>
    <dgm:cxn modelId="{8A087D83-605A-4409-AB93-65566C9E8F05}" type="presOf" srcId="{615713EB-378F-45EF-BDD2-8385D0C747E4}" destId="{BAF747AE-0293-410D-8904-FD960961CD9D}" srcOrd="1" destOrd="0" presId="urn:microsoft.com/office/officeart/2005/8/layout/list1"/>
    <dgm:cxn modelId="{F9FB6CAA-780D-4C3E-9752-6667D734DAC2}" type="presOf" srcId="{1E0BA4A1-5D8C-4B07-BABD-AF6ABC628D7D}" destId="{7A93B233-6C82-4527-B850-8A45803C90BD}" srcOrd="1" destOrd="0" presId="urn:microsoft.com/office/officeart/2005/8/layout/list1"/>
    <dgm:cxn modelId="{2E18F429-48D3-48ED-A721-F26040BF5E5E}" type="presOf" srcId="{A6BA7500-C79D-4F6F-9AF4-2926F27FF415}" destId="{21D5098E-C225-4AC9-AC2F-5E70C58B1E00}" srcOrd="0" destOrd="0" presId="urn:microsoft.com/office/officeart/2005/8/layout/list1"/>
    <dgm:cxn modelId="{FF43D801-0C6E-4539-BAFF-BDBC9F0F3333}" srcId="{7D314F13-5CB1-4CAD-8A0D-7C5FC257DF61}" destId="{1A7DA176-81F2-4FD7-822F-A5994C1BE5AA}" srcOrd="3" destOrd="0" parTransId="{CB897F7C-6BDD-41A2-B14A-DC92BC1F574E}" sibTransId="{B31FC49B-C438-4B96-BA77-EC0BCC0566AA}"/>
    <dgm:cxn modelId="{E73FB87A-12B0-440E-A209-4B5547FC1A80}" type="presParOf" srcId="{E16D9868-59DD-418F-A5D3-66C714CB63BC}" destId="{FC98A86D-7C0E-4319-8E69-DE2E3F551182}" srcOrd="0" destOrd="0" presId="urn:microsoft.com/office/officeart/2005/8/layout/list1"/>
    <dgm:cxn modelId="{1FD0EED2-23E9-4128-A009-9ED0F4023AFA}" type="presParOf" srcId="{FC98A86D-7C0E-4319-8E69-DE2E3F551182}" destId="{21D5098E-C225-4AC9-AC2F-5E70C58B1E00}" srcOrd="0" destOrd="0" presId="urn:microsoft.com/office/officeart/2005/8/layout/list1"/>
    <dgm:cxn modelId="{249B3CE2-8865-4FC5-8EE0-114EF6753827}" type="presParOf" srcId="{FC98A86D-7C0E-4319-8E69-DE2E3F551182}" destId="{C996A1A8-0932-41DB-9B3C-609B1CD33B57}" srcOrd="1" destOrd="0" presId="urn:microsoft.com/office/officeart/2005/8/layout/list1"/>
    <dgm:cxn modelId="{AB3B4E90-CC17-4C89-A0E1-4F6510E7642C}" type="presParOf" srcId="{E16D9868-59DD-418F-A5D3-66C714CB63BC}" destId="{63D83AF2-22DE-426B-91D8-EB1027A31DEE}" srcOrd="1" destOrd="0" presId="urn:microsoft.com/office/officeart/2005/8/layout/list1"/>
    <dgm:cxn modelId="{80CB5A30-0116-41C7-8EEE-58D32B1D3F87}" type="presParOf" srcId="{E16D9868-59DD-418F-A5D3-66C714CB63BC}" destId="{FA4310E2-53E0-40D1-AAF8-C533671EC24F}" srcOrd="2" destOrd="0" presId="urn:microsoft.com/office/officeart/2005/8/layout/list1"/>
    <dgm:cxn modelId="{A7727AAC-1268-449D-B4A5-20E64B515CB8}" type="presParOf" srcId="{E16D9868-59DD-418F-A5D3-66C714CB63BC}" destId="{3632B76D-42D4-44D1-BE73-2B53FA7B5F68}" srcOrd="3" destOrd="0" presId="urn:microsoft.com/office/officeart/2005/8/layout/list1"/>
    <dgm:cxn modelId="{342B931F-96C9-428C-AB10-91CDFF1BA894}" type="presParOf" srcId="{E16D9868-59DD-418F-A5D3-66C714CB63BC}" destId="{8892E9C2-95C4-42F7-ACF7-5F219380B56C}" srcOrd="4" destOrd="0" presId="urn:microsoft.com/office/officeart/2005/8/layout/list1"/>
    <dgm:cxn modelId="{CB1C7701-6737-4353-B903-FFB7F0B57B59}" type="presParOf" srcId="{8892E9C2-95C4-42F7-ACF7-5F219380B56C}" destId="{102F48D8-2ECC-407D-AD9F-ECA111EFAFB2}" srcOrd="0" destOrd="0" presId="urn:microsoft.com/office/officeart/2005/8/layout/list1"/>
    <dgm:cxn modelId="{8545CA9E-C167-4B8F-91C5-3493D4E133E0}" type="presParOf" srcId="{8892E9C2-95C4-42F7-ACF7-5F219380B56C}" destId="{B0BC62FB-2213-4802-9D4A-A3AD6A12FA05}" srcOrd="1" destOrd="0" presId="urn:microsoft.com/office/officeart/2005/8/layout/list1"/>
    <dgm:cxn modelId="{61CB6AAB-D468-4405-8DFB-E01D8AE6F2E4}" type="presParOf" srcId="{E16D9868-59DD-418F-A5D3-66C714CB63BC}" destId="{16AB11C4-21CF-458F-A87F-8A980BEF4EBA}" srcOrd="5" destOrd="0" presId="urn:microsoft.com/office/officeart/2005/8/layout/list1"/>
    <dgm:cxn modelId="{33523DF0-5523-4884-8E38-1F185ACCBEAC}" type="presParOf" srcId="{E16D9868-59DD-418F-A5D3-66C714CB63BC}" destId="{073D359C-2DD1-4F90-934D-9620A92AA6B3}" srcOrd="6" destOrd="0" presId="urn:microsoft.com/office/officeart/2005/8/layout/list1"/>
    <dgm:cxn modelId="{9DD9826C-B63E-4989-9D8F-4D519D27BFD0}" type="presParOf" srcId="{E16D9868-59DD-418F-A5D3-66C714CB63BC}" destId="{97728DA3-93BF-4045-AE21-BA650F628668}" srcOrd="7" destOrd="0" presId="urn:microsoft.com/office/officeart/2005/8/layout/list1"/>
    <dgm:cxn modelId="{43C2EB28-A5B2-463A-895F-B3235E7EE9E9}" type="presParOf" srcId="{E16D9868-59DD-418F-A5D3-66C714CB63BC}" destId="{2FDB4432-E360-4FE1-9EFF-FC0279809E89}" srcOrd="8" destOrd="0" presId="urn:microsoft.com/office/officeart/2005/8/layout/list1"/>
    <dgm:cxn modelId="{EEE85936-10E9-4E52-BA97-47DB519BB44F}" type="presParOf" srcId="{2FDB4432-E360-4FE1-9EFF-FC0279809E89}" destId="{1E6FE8AB-610F-41F0-A1A2-3D1FE7DA404C}" srcOrd="0" destOrd="0" presId="urn:microsoft.com/office/officeart/2005/8/layout/list1"/>
    <dgm:cxn modelId="{000FC60A-5D20-4CAE-B97A-376AC80FB142}" type="presParOf" srcId="{2FDB4432-E360-4FE1-9EFF-FC0279809E89}" destId="{7A93B233-6C82-4527-B850-8A45803C90BD}" srcOrd="1" destOrd="0" presId="urn:microsoft.com/office/officeart/2005/8/layout/list1"/>
    <dgm:cxn modelId="{8E4845D1-A5A2-4DC8-B8EC-10500B90B1E7}" type="presParOf" srcId="{E16D9868-59DD-418F-A5D3-66C714CB63BC}" destId="{FEB2A9AC-81C9-4F8A-816C-732BF730A6CA}" srcOrd="9" destOrd="0" presId="urn:microsoft.com/office/officeart/2005/8/layout/list1"/>
    <dgm:cxn modelId="{04B4C325-E8D4-4FB2-B696-D070C7101AFF}" type="presParOf" srcId="{E16D9868-59DD-418F-A5D3-66C714CB63BC}" destId="{EC7BD9F4-7337-4BE9-B5BB-5AE97F5D8EAA}" srcOrd="10" destOrd="0" presId="urn:microsoft.com/office/officeart/2005/8/layout/list1"/>
    <dgm:cxn modelId="{4205D0D0-444B-4D01-9982-C7BA1B46B8D8}" type="presParOf" srcId="{E16D9868-59DD-418F-A5D3-66C714CB63BC}" destId="{3242F993-250B-4339-8015-70A4EE20552A}" srcOrd="11" destOrd="0" presId="urn:microsoft.com/office/officeart/2005/8/layout/list1"/>
    <dgm:cxn modelId="{26DE3978-241A-44CE-9A16-BB451CFFA188}" type="presParOf" srcId="{E16D9868-59DD-418F-A5D3-66C714CB63BC}" destId="{90E3D118-D11A-4B94-BA7F-03A6B9F6B9BF}" srcOrd="12" destOrd="0" presId="urn:microsoft.com/office/officeart/2005/8/layout/list1"/>
    <dgm:cxn modelId="{E7561416-1542-4619-B167-09426614023A}" type="presParOf" srcId="{90E3D118-D11A-4B94-BA7F-03A6B9F6B9BF}" destId="{685F1C34-EA61-4204-9D48-CD5604D8A09A}" srcOrd="0" destOrd="0" presId="urn:microsoft.com/office/officeart/2005/8/layout/list1"/>
    <dgm:cxn modelId="{56F42CA6-50C8-4C4E-B125-3354BEF89D2C}" type="presParOf" srcId="{90E3D118-D11A-4B94-BA7F-03A6B9F6B9BF}" destId="{71B7D3B9-0E5E-47C4-A419-70B11445E32B}" srcOrd="1" destOrd="0" presId="urn:microsoft.com/office/officeart/2005/8/layout/list1"/>
    <dgm:cxn modelId="{96B073A7-4293-48F1-89B7-4295629F5BBB}" type="presParOf" srcId="{E16D9868-59DD-418F-A5D3-66C714CB63BC}" destId="{931A4343-3D41-4EB1-85CF-5740DBE63C03}" srcOrd="13" destOrd="0" presId="urn:microsoft.com/office/officeart/2005/8/layout/list1"/>
    <dgm:cxn modelId="{33DAB897-3031-4EB8-9A46-EF5F21AE1ED5}" type="presParOf" srcId="{E16D9868-59DD-418F-A5D3-66C714CB63BC}" destId="{E8A48796-C416-4DF4-917A-E20DD06CBA5F}" srcOrd="14" destOrd="0" presId="urn:microsoft.com/office/officeart/2005/8/layout/list1"/>
    <dgm:cxn modelId="{B0DAE3AA-2961-4F4E-97A6-D2D45DA0EF42}" type="presParOf" srcId="{E16D9868-59DD-418F-A5D3-66C714CB63BC}" destId="{CEE4BFDB-AB2A-4D44-B3DE-C56B9B737595}" srcOrd="15" destOrd="0" presId="urn:microsoft.com/office/officeart/2005/8/layout/list1"/>
    <dgm:cxn modelId="{5B59EF74-75E5-4E77-8BEE-7459021F64B4}" type="presParOf" srcId="{E16D9868-59DD-418F-A5D3-66C714CB63BC}" destId="{CDCD5B7D-C469-40D6-A2C1-AEE84A18F640}" srcOrd="16" destOrd="0" presId="urn:microsoft.com/office/officeart/2005/8/layout/list1"/>
    <dgm:cxn modelId="{53501B6E-D3A5-45ED-BE5D-A955095EAD84}" type="presParOf" srcId="{CDCD5B7D-C469-40D6-A2C1-AEE84A18F640}" destId="{0A2E6224-22C1-4FED-9B48-889194929C71}" srcOrd="0" destOrd="0" presId="urn:microsoft.com/office/officeart/2005/8/layout/list1"/>
    <dgm:cxn modelId="{AF829638-B3D3-4949-82A9-428A7465DDDE}" type="presParOf" srcId="{CDCD5B7D-C469-40D6-A2C1-AEE84A18F640}" destId="{7E891FA4-8F5D-4542-8CE0-D32AAA031103}" srcOrd="1" destOrd="0" presId="urn:microsoft.com/office/officeart/2005/8/layout/list1"/>
    <dgm:cxn modelId="{195A0C37-DEFA-41BA-AA16-6C643A976460}" type="presParOf" srcId="{E16D9868-59DD-418F-A5D3-66C714CB63BC}" destId="{770EC03A-F5E8-4765-8810-95009249F98F}" srcOrd="17" destOrd="0" presId="urn:microsoft.com/office/officeart/2005/8/layout/list1"/>
    <dgm:cxn modelId="{25EA4F11-4A89-4264-85A0-BF54EF080A06}" type="presParOf" srcId="{E16D9868-59DD-418F-A5D3-66C714CB63BC}" destId="{9CE323E3-646D-4A60-BB24-D2C7F9B69BCA}" srcOrd="18" destOrd="0" presId="urn:microsoft.com/office/officeart/2005/8/layout/list1"/>
    <dgm:cxn modelId="{DFF77A6B-255C-42D0-A863-1C98EFE71904}" type="presParOf" srcId="{E16D9868-59DD-418F-A5D3-66C714CB63BC}" destId="{5F31C4AE-91A1-473A-A2BE-E2ADF039998B}" srcOrd="19" destOrd="0" presId="urn:microsoft.com/office/officeart/2005/8/layout/list1"/>
    <dgm:cxn modelId="{9B3A11FA-4120-4A6A-805F-8285FAB854C4}" type="presParOf" srcId="{E16D9868-59DD-418F-A5D3-66C714CB63BC}" destId="{083F6103-E2B6-4B76-AEDD-CD1FC611DFFB}" srcOrd="20" destOrd="0" presId="urn:microsoft.com/office/officeart/2005/8/layout/list1"/>
    <dgm:cxn modelId="{8D37CD2B-2825-4089-8B3C-4F54B965D7C8}" type="presParOf" srcId="{083F6103-E2B6-4B76-AEDD-CD1FC611DFFB}" destId="{95CFFE90-907D-4024-A1F5-47CEFF459BD0}" srcOrd="0" destOrd="0" presId="urn:microsoft.com/office/officeart/2005/8/layout/list1"/>
    <dgm:cxn modelId="{1EA57239-3C6F-4223-9232-75F1ACA8193F}" type="presParOf" srcId="{083F6103-E2B6-4B76-AEDD-CD1FC611DFFB}" destId="{15116833-6011-4E46-818E-063BF464E30F}" srcOrd="1" destOrd="0" presId="urn:microsoft.com/office/officeart/2005/8/layout/list1"/>
    <dgm:cxn modelId="{6A42290C-4058-4891-A856-9D227422AD60}" type="presParOf" srcId="{E16D9868-59DD-418F-A5D3-66C714CB63BC}" destId="{7CB8290C-085C-469D-BE6C-97A769D7DE20}" srcOrd="21" destOrd="0" presId="urn:microsoft.com/office/officeart/2005/8/layout/list1"/>
    <dgm:cxn modelId="{AEAF425A-B261-4D5D-BA72-BF046EAFA5B1}" type="presParOf" srcId="{E16D9868-59DD-418F-A5D3-66C714CB63BC}" destId="{AA7ADA3F-23B1-41ED-8D98-C3BAE806EC49}" srcOrd="22" destOrd="0" presId="urn:microsoft.com/office/officeart/2005/8/layout/list1"/>
    <dgm:cxn modelId="{4A5FF9E7-2B7F-4FFC-A2BF-00916094960E}" type="presParOf" srcId="{E16D9868-59DD-418F-A5D3-66C714CB63BC}" destId="{AB56DA70-74E8-444C-AC8B-3FD349F13D7D}" srcOrd="23" destOrd="0" presId="urn:microsoft.com/office/officeart/2005/8/layout/list1"/>
    <dgm:cxn modelId="{D7459433-A155-4CE0-8D97-52785BAB9A58}" type="presParOf" srcId="{E16D9868-59DD-418F-A5D3-66C714CB63BC}" destId="{5AD5E9C3-C9D8-4854-82C4-BC1A953FFA68}" srcOrd="24" destOrd="0" presId="urn:microsoft.com/office/officeart/2005/8/layout/list1"/>
    <dgm:cxn modelId="{ECB5476A-BDC2-439E-8C13-D0AD693A2BB9}" type="presParOf" srcId="{5AD5E9C3-C9D8-4854-82C4-BC1A953FFA68}" destId="{BC56C69E-056E-42EE-9F65-661BE7D30D31}" srcOrd="0" destOrd="0" presId="urn:microsoft.com/office/officeart/2005/8/layout/list1"/>
    <dgm:cxn modelId="{A511D101-41BA-4DB4-B7F4-16C8C829AC66}" type="presParOf" srcId="{5AD5E9C3-C9D8-4854-82C4-BC1A953FFA68}" destId="{BAF747AE-0293-410D-8904-FD960961CD9D}" srcOrd="1" destOrd="0" presId="urn:microsoft.com/office/officeart/2005/8/layout/list1"/>
    <dgm:cxn modelId="{62623C88-5133-4855-B2C9-151CDCB597E8}" type="presParOf" srcId="{E16D9868-59DD-418F-A5D3-66C714CB63BC}" destId="{8D3C49E9-9055-48CB-80CE-D2640562FBEA}" srcOrd="25" destOrd="0" presId="urn:microsoft.com/office/officeart/2005/8/layout/list1"/>
    <dgm:cxn modelId="{59C46D86-2F4D-4A5A-80D7-DD7F043286F6}" type="presParOf" srcId="{E16D9868-59DD-418F-A5D3-66C714CB63BC}" destId="{0D7A05A1-76F4-4413-AA81-09CAA5FA0BA1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HN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D884602-3A0E-4034-A380-53162BAF1328}" type="datetimeFigureOut">
              <a:rPr lang="es-HN" smtClean="0"/>
              <a:t>21/06/2016</a:t>
            </a:fld>
            <a:endParaRPr lang="es-HN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HN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HN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01FE43C-8369-4177-86DA-E0642051CCA7}" type="slidenum">
              <a:rPr lang="es-HN" smtClean="0"/>
              <a:t>‹Nº›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76821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FE43C-8369-4177-86DA-E0642051CCA7}" type="slidenum">
              <a:rPr lang="es-HN" smtClean="0"/>
              <a:t>13</a:t>
            </a:fld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70756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7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425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529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529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747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980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380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979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15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174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521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F8554-3DE0-4E09-88A6-414C77591446}" type="datetimeFigureOut">
              <a:rPr lang="es-MX" smtClean="0"/>
              <a:t>21/06/2016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FF34F-314B-40E9-889D-F0C114770C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84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package" Target="../embeddings/Hoja_de_c_lculo_de_Microsoft_Excel5.xlsx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Hoja_de_c_lculo_de_Microsoft_Excel1.xls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package" Target="../embeddings/Hoja_de_c_lculo_de_Microsoft_Excel2.xlsx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package" Target="../embeddings/Hoja_de_c_lculo_de_Microsoft_Excel3.xlsx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package" Target="../embeddings/Hoja_de_c_lculo_de_Microsoft_Excel4.xlsx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68144" y="166328"/>
            <a:ext cx="8807712" cy="65253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144" y="2060848"/>
            <a:ext cx="8807712" cy="46308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s-HN" sz="4300" b="1" cap="small" dirty="0" smtClean="0"/>
          </a:p>
          <a:p>
            <a:pPr marL="0" indent="0" algn="r">
              <a:buNone/>
            </a:pPr>
            <a:endParaRPr lang="es-MX" sz="1600" b="1" dirty="0" smtClean="0"/>
          </a:p>
          <a:p>
            <a:pPr marL="0" indent="0" algn="ctr">
              <a:buNone/>
            </a:pPr>
            <a:r>
              <a:rPr lang="es-HN" sz="5100" b="1" dirty="0" smtClean="0">
                <a:solidFill>
                  <a:schemeClr val="accent1">
                    <a:lumMod val="75000"/>
                  </a:schemeClr>
                </a:solidFill>
              </a:rPr>
              <a:t>Vinculación Planificación Institucional a la Planificación Sectorial y Nacional </a:t>
            </a:r>
          </a:p>
          <a:p>
            <a:pPr marL="0" indent="0" algn="ctr">
              <a:buNone/>
            </a:pPr>
            <a:r>
              <a:rPr lang="es-HN" sz="5100" b="1" dirty="0" smtClean="0">
                <a:solidFill>
                  <a:schemeClr val="accent1">
                    <a:lumMod val="75000"/>
                  </a:schemeClr>
                </a:solidFill>
              </a:rPr>
              <a:t>Formulación </a:t>
            </a:r>
            <a:r>
              <a:rPr lang="es-HN" sz="5100" b="1" dirty="0">
                <a:solidFill>
                  <a:schemeClr val="accent1">
                    <a:lumMod val="75000"/>
                  </a:schemeClr>
                </a:solidFill>
              </a:rPr>
              <a:t>del POA- Presupuesto </a:t>
            </a:r>
            <a:r>
              <a:rPr lang="es-HN" sz="5100" b="1" dirty="0" smtClean="0">
                <a:solidFill>
                  <a:schemeClr val="accent1">
                    <a:lumMod val="75000"/>
                  </a:schemeClr>
                </a:solidFill>
              </a:rPr>
              <a:t>2017</a:t>
            </a:r>
          </a:p>
          <a:p>
            <a:pPr marL="0" indent="0" algn="ctr">
              <a:buNone/>
            </a:pPr>
            <a:endParaRPr lang="es-HN" sz="5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HN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HN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HN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s-HN" sz="2600" b="1" dirty="0" smtClean="0">
                <a:solidFill>
                  <a:schemeClr val="accent1">
                    <a:lumMod val="75000"/>
                  </a:schemeClr>
                </a:solidFill>
              </a:rPr>
              <a:t>21-23 Junio 2016</a:t>
            </a:r>
            <a:endParaRPr lang="es-HN" sz="2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MX" sz="1800" b="1" dirty="0"/>
          </a:p>
          <a:p>
            <a:pPr marL="0" indent="0" algn="r">
              <a:buNone/>
            </a:pP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dirty="0" smtClean="0"/>
              <a:t>                                              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32656"/>
            <a:ext cx="367386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7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96719" y="154943"/>
            <a:ext cx="8807712" cy="652534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144" y="154944"/>
            <a:ext cx="8807712" cy="6536730"/>
          </a:xfrm>
        </p:spPr>
        <p:txBody>
          <a:bodyPr>
            <a:normAutofit/>
          </a:bodyPr>
          <a:lstStyle/>
          <a:p>
            <a:pPr marL="914400" lvl="1" indent="-514350">
              <a:buFont typeface="Arial" pitchFamily="34" charset="0"/>
              <a:buChar char="•"/>
            </a:pPr>
            <a:endParaRPr lang="es-MX" b="1" u="sng" dirty="0" smtClean="0"/>
          </a:p>
          <a:p>
            <a:pPr marL="400050" lvl="1" indent="0">
              <a:buNone/>
            </a:pPr>
            <a:endParaRPr lang="es-MX" sz="1800" b="1" dirty="0" smtClean="0"/>
          </a:p>
          <a:p>
            <a:pPr marL="400050" lvl="1" indent="0">
              <a:buNone/>
            </a:pPr>
            <a:endParaRPr lang="es-MX" sz="1800" b="1" dirty="0" smtClean="0"/>
          </a:p>
          <a:p>
            <a:pPr marL="400050" lvl="1" indent="0">
              <a:buNone/>
            </a:pPr>
            <a:endParaRPr lang="es-MX" sz="18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2420888"/>
            <a:ext cx="76200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5228" y="1052736"/>
            <a:ext cx="8049219" cy="5565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dirty="0" smtClean="0"/>
          </a:p>
          <a:p>
            <a:pPr algn="l"/>
            <a:endParaRPr lang="es-HN" sz="2800" dirty="0" smtClean="0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38572"/>
              </p:ext>
            </p:extLst>
          </p:nvPr>
        </p:nvGraphicFramePr>
        <p:xfrm>
          <a:off x="323850" y="773415"/>
          <a:ext cx="8585200" cy="5873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Hoja de cálculo" r:id="rId5" imgW="8353612" imgH="5038770" progId="Excel.Sheet.12">
                  <p:embed/>
                </p:oleObj>
              </mc:Choice>
              <mc:Fallback>
                <p:oleObj name="Hoja de cálculo" r:id="rId5" imgW="8353612" imgH="50387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773415"/>
                        <a:ext cx="8585200" cy="5873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395536" y="188640"/>
            <a:ext cx="8352928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 algn="ctr" eaLnBrk="1" hangingPunct="1"/>
            <a:r>
              <a:rPr lang="x-none" sz="1600" b="1" smtClean="0">
                <a:solidFill>
                  <a:schemeClr val="bg1"/>
                </a:solidFill>
              </a:rPr>
              <a:t>PLANIFICACIÓN</a:t>
            </a:r>
            <a:r>
              <a:rPr lang="es-HN" sz="1600" b="1" dirty="0" smtClean="0">
                <a:solidFill>
                  <a:schemeClr val="bg1"/>
                </a:solidFill>
              </a:rPr>
              <a:t> </a:t>
            </a:r>
            <a:r>
              <a:rPr lang="x-none" sz="1600" b="1" smtClean="0">
                <a:solidFill>
                  <a:schemeClr val="bg1"/>
                </a:solidFill>
              </a:rPr>
              <a:t>SECTORIAL</a:t>
            </a:r>
            <a:endParaRPr lang="es-HN" sz="1600" b="1" cap="small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s-HN" sz="1600" b="1" cap="small" dirty="0" smtClean="0">
                <a:solidFill>
                  <a:schemeClr val="bg1"/>
                </a:solidFill>
              </a:rPr>
              <a:t>SECTOR</a:t>
            </a:r>
            <a:r>
              <a:rPr lang="x-none" sz="1600" b="1" cap="small" smtClean="0">
                <a:solidFill>
                  <a:schemeClr val="bg1"/>
                </a:solidFill>
              </a:rPr>
              <a:t> INFRAESTRUCTURA PRODUCTIVA</a:t>
            </a:r>
            <a:r>
              <a:rPr lang="es-HN" sz="1600" b="1" cap="small" dirty="0" smtClean="0">
                <a:solidFill>
                  <a:schemeClr val="bg1"/>
                </a:solidFill>
              </a:rPr>
              <a:t> (Ya están ingresados en SIAFI)  </a:t>
            </a:r>
            <a:endParaRPr lang="es-H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0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68144" y="166328"/>
            <a:ext cx="8807712" cy="65253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HN" sz="2800" b="1" dirty="0" smtClean="0"/>
          </a:p>
          <a:p>
            <a:pPr algn="ctr"/>
            <a:endParaRPr lang="es-HN" sz="2800" b="1" dirty="0"/>
          </a:p>
          <a:p>
            <a:pPr algn="ctr"/>
            <a:endParaRPr lang="x-none" sz="2800" b="1" dirty="0" smtClean="0"/>
          </a:p>
          <a:p>
            <a:pPr algn="just"/>
            <a:r>
              <a:rPr lang="es-HN" sz="2000" dirty="0" smtClean="0"/>
              <a:t> </a:t>
            </a:r>
          </a:p>
          <a:p>
            <a:endParaRPr lang="es-HN" sz="2800" dirty="0" smtClean="0"/>
          </a:p>
        </p:txBody>
      </p: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395536" y="185619"/>
            <a:ext cx="8352928" cy="6463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 eaLnBrk="1" hangingPunct="1"/>
            <a:r>
              <a:rPr lang="es-HN" b="1" dirty="0" smtClean="0">
                <a:solidFill>
                  <a:schemeClr val="bg1"/>
                </a:solidFill>
              </a:rPr>
              <a:t>14 </a:t>
            </a:r>
            <a:r>
              <a:rPr lang="x-none" b="1" smtClean="0">
                <a:solidFill>
                  <a:schemeClr val="bg1"/>
                </a:solidFill>
              </a:rPr>
              <a:t>RESULTADOS </a:t>
            </a:r>
            <a:r>
              <a:rPr lang="x-none" b="1" dirty="0" smtClean="0">
                <a:solidFill>
                  <a:schemeClr val="bg1"/>
                </a:solidFill>
              </a:rPr>
              <a:t>GLOBALES DEL PLAN ESTRATÉGICO DE </a:t>
            </a:r>
            <a:r>
              <a:rPr lang="x-none" b="1" smtClean="0">
                <a:solidFill>
                  <a:schemeClr val="bg1"/>
                </a:solidFill>
              </a:rPr>
              <a:t>GOBIERNO</a:t>
            </a:r>
            <a:r>
              <a:rPr lang="es-HN" b="1" dirty="0" smtClean="0">
                <a:solidFill>
                  <a:schemeClr val="bg1"/>
                </a:solidFill>
              </a:rPr>
              <a:t> 2014-2018 (Ya están ingresados en SIAFI)</a:t>
            </a:r>
            <a:endParaRPr lang="es-HN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853619075"/>
              </p:ext>
            </p:extLst>
          </p:nvPr>
        </p:nvGraphicFramePr>
        <p:xfrm>
          <a:off x="395536" y="980728"/>
          <a:ext cx="8352928" cy="5326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19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68144" y="166328"/>
            <a:ext cx="8807712" cy="65253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HN" sz="2800" b="1" dirty="0" smtClean="0"/>
          </a:p>
          <a:p>
            <a:pPr algn="ctr"/>
            <a:endParaRPr lang="es-HN" sz="2800" b="1" dirty="0"/>
          </a:p>
          <a:p>
            <a:pPr algn="ctr"/>
            <a:endParaRPr lang="x-none" sz="2800" b="1" dirty="0" smtClean="0"/>
          </a:p>
          <a:p>
            <a:pPr algn="just"/>
            <a:r>
              <a:rPr lang="es-HN" sz="2000" dirty="0" smtClean="0"/>
              <a:t> </a:t>
            </a:r>
          </a:p>
          <a:p>
            <a:endParaRPr lang="es-HN" sz="2800" dirty="0" smtClean="0"/>
          </a:p>
        </p:txBody>
      </p: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395536" y="467961"/>
            <a:ext cx="8352928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 eaLnBrk="1" hangingPunct="1"/>
            <a:r>
              <a:rPr lang="x-none" sz="1600" b="1" smtClean="0">
                <a:solidFill>
                  <a:schemeClr val="bg1"/>
                </a:solidFill>
              </a:rPr>
              <a:t>14 </a:t>
            </a:r>
            <a:r>
              <a:rPr lang="x-none" sz="1600" b="1" dirty="0" smtClean="0">
                <a:solidFill>
                  <a:schemeClr val="bg1"/>
                </a:solidFill>
              </a:rPr>
              <a:t>RESULTADOS GLOBALES DEL PLAN ESTRATÉGICO DE </a:t>
            </a:r>
            <a:r>
              <a:rPr lang="x-none" sz="1600" b="1" smtClean="0">
                <a:solidFill>
                  <a:schemeClr val="bg1"/>
                </a:solidFill>
              </a:rPr>
              <a:t>GOBIERNO 2014-2018</a:t>
            </a:r>
            <a:r>
              <a:rPr lang="es-HN" sz="1600" b="1" dirty="0" smtClean="0">
                <a:solidFill>
                  <a:schemeClr val="bg1"/>
                </a:solidFill>
              </a:rPr>
              <a:t> (Ya están ingresados en el SIAFI)</a:t>
            </a:r>
            <a:endParaRPr lang="es-HN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579352635"/>
              </p:ext>
            </p:extLst>
          </p:nvPr>
        </p:nvGraphicFramePr>
        <p:xfrm>
          <a:off x="395536" y="1092806"/>
          <a:ext cx="8352928" cy="5598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0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68144" y="166328"/>
            <a:ext cx="8807712" cy="652534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HN" sz="2800" dirty="0" smtClean="0">
                <a:solidFill>
                  <a:schemeClr val="bg1"/>
                </a:solidFill>
              </a:rPr>
              <a:t>(Pendiente Lic. Efraín)</a:t>
            </a:r>
          </a:p>
        </p:txBody>
      </p: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395536" y="166328"/>
            <a:ext cx="8352928" cy="6463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HN" b="1" cap="small" dirty="0" smtClean="0">
                <a:solidFill>
                  <a:schemeClr val="bg1"/>
                </a:solidFill>
              </a:rPr>
              <a:t>PRIORIDADES DEL SEÑOR PRESIDENTE A CONSIDERAR EN POA-PRESUPUESTO</a:t>
            </a:r>
            <a:endParaRPr lang="es-HN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95536" y="764704"/>
            <a:ext cx="84969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HN" sz="1100" b="1" dirty="0" smtClean="0"/>
          </a:p>
          <a:p>
            <a:r>
              <a:rPr lang="es-HN" sz="2000" b="1" dirty="0" smtClean="0"/>
              <a:t>Se </a:t>
            </a:r>
            <a:r>
              <a:rPr lang="es-HN" sz="2000" b="1" dirty="0"/>
              <a:t>mantienen las 8 prioridades establecidas para 2016</a:t>
            </a:r>
            <a:r>
              <a:rPr lang="es-HN" sz="2000" b="1" dirty="0" smtClean="0"/>
              <a:t>:</a:t>
            </a:r>
          </a:p>
          <a:p>
            <a:endParaRPr lang="es-HN" sz="1100" b="1" dirty="0"/>
          </a:p>
          <a:p>
            <a:pPr marL="342900" indent="-342900">
              <a:buFont typeface="+mj-lt"/>
              <a:buAutoNum type="arabicPeriod"/>
            </a:pPr>
            <a:r>
              <a:rPr lang="es-HN" b="1" dirty="0"/>
              <a:t>Salud: </a:t>
            </a:r>
            <a:r>
              <a:rPr lang="es-HN" dirty="0"/>
              <a:t>Abastecimiento de Medicamentos y Cobertura de Servicios de Salud. </a:t>
            </a:r>
          </a:p>
          <a:p>
            <a:pPr marL="342900" indent="-342900">
              <a:buFont typeface="+mj-lt"/>
              <a:buAutoNum type="arabicPeriod"/>
            </a:pPr>
            <a:endParaRPr lang="es-HN" dirty="0"/>
          </a:p>
          <a:p>
            <a:pPr marL="342900" indent="-342900">
              <a:buFont typeface="+mj-lt"/>
              <a:buAutoNum type="arabicPeriod"/>
            </a:pPr>
            <a:r>
              <a:rPr lang="es-HN" b="1" dirty="0"/>
              <a:t>Educación: </a:t>
            </a:r>
            <a:r>
              <a:rPr lang="es-HN" dirty="0"/>
              <a:t>Universalización de la Educación Prebásica, Aprendizaje de Ingles en Educación Media, Programa de Alfabetización, Educación Media en todos los Municipios. </a:t>
            </a:r>
          </a:p>
          <a:p>
            <a:pPr marL="342900" indent="-342900">
              <a:buFont typeface="+mj-lt"/>
              <a:buAutoNum type="arabicPeriod"/>
            </a:pPr>
            <a:endParaRPr lang="es-HN" sz="1050" dirty="0"/>
          </a:p>
          <a:p>
            <a:pPr marL="342900" indent="-342900">
              <a:buFont typeface="+mj-lt"/>
              <a:buAutoNum type="arabicPeriod"/>
            </a:pPr>
            <a:r>
              <a:rPr lang="es-HN" b="1" dirty="0"/>
              <a:t>Desarrollo Económico: </a:t>
            </a:r>
            <a:r>
              <a:rPr lang="es-HN" dirty="0"/>
              <a:t>Competitividad y Generación de Empleo.</a:t>
            </a:r>
          </a:p>
          <a:p>
            <a:pPr marL="342900" indent="-342900">
              <a:buFont typeface="+mj-lt"/>
              <a:buAutoNum type="arabicPeriod"/>
            </a:pPr>
            <a:endParaRPr lang="es-HN" sz="1100" dirty="0"/>
          </a:p>
          <a:p>
            <a:pPr marL="342900" indent="-342900">
              <a:buFont typeface="+mj-lt"/>
              <a:buAutoNum type="arabicPeriod"/>
            </a:pPr>
            <a:r>
              <a:rPr lang="es-HN" b="1" dirty="0"/>
              <a:t>Invest-Honduras: </a:t>
            </a:r>
            <a:r>
              <a:rPr lang="es-HN" dirty="0"/>
              <a:t>Desarrollo del Corredor Agrícola y Logístico, Reasentamiento del Corredor Seco.  </a:t>
            </a:r>
          </a:p>
          <a:p>
            <a:pPr marL="342900" indent="-342900">
              <a:buFont typeface="+mj-lt"/>
              <a:buAutoNum type="arabicPeriod"/>
            </a:pPr>
            <a:endParaRPr lang="es-HN" dirty="0"/>
          </a:p>
          <a:p>
            <a:pPr marL="342900" indent="-342900">
              <a:buFont typeface="+mj-lt"/>
              <a:buAutoNum type="arabicPeriod"/>
            </a:pPr>
            <a:r>
              <a:rPr lang="es-HN" b="1" dirty="0"/>
              <a:t>INSEP: </a:t>
            </a:r>
            <a:r>
              <a:rPr lang="es-HN" dirty="0"/>
              <a:t>Corredor Logístico, Pacifico y Occidente; Aeropuertos. </a:t>
            </a:r>
          </a:p>
          <a:p>
            <a:pPr marL="342900" indent="-342900">
              <a:buFont typeface="+mj-lt"/>
              <a:buAutoNum type="arabicPeriod"/>
            </a:pPr>
            <a:endParaRPr lang="es-HN" dirty="0"/>
          </a:p>
          <a:p>
            <a:pPr marL="342900" indent="-342900">
              <a:buFont typeface="+mj-lt"/>
              <a:buAutoNum type="arabicPeriod"/>
            </a:pPr>
            <a:r>
              <a:rPr lang="es-HN" b="1" dirty="0"/>
              <a:t>SEDIS: </a:t>
            </a:r>
            <a:r>
              <a:rPr lang="es-HN" dirty="0"/>
              <a:t>Programa Vida Mejor.</a:t>
            </a:r>
          </a:p>
          <a:p>
            <a:pPr marL="342900" indent="-342900">
              <a:buFont typeface="+mj-lt"/>
              <a:buAutoNum type="arabicPeriod"/>
            </a:pPr>
            <a:endParaRPr lang="es-HN" dirty="0"/>
          </a:p>
          <a:p>
            <a:pPr marL="342900" indent="-342900">
              <a:buFont typeface="+mj-lt"/>
              <a:buAutoNum type="arabicPeriod"/>
            </a:pPr>
            <a:r>
              <a:rPr lang="es-HN" b="1" dirty="0"/>
              <a:t>Instituto Nacional Penitenciario: </a:t>
            </a:r>
            <a:r>
              <a:rPr lang="es-HN" dirty="0"/>
              <a:t>Fortalecimiento de Centros Penitenciarios y Reducción de Hacinamiento. </a:t>
            </a:r>
          </a:p>
          <a:p>
            <a:pPr marL="342900" indent="-342900">
              <a:buFont typeface="+mj-lt"/>
              <a:buAutoNum type="arabicPeriod"/>
            </a:pPr>
            <a:endParaRPr lang="es-HN" dirty="0"/>
          </a:p>
          <a:p>
            <a:pPr marL="342900" indent="-342900">
              <a:buFont typeface="+mj-lt"/>
              <a:buAutoNum type="arabicPeriod"/>
            </a:pPr>
            <a:r>
              <a:rPr lang="es-HN" b="1" dirty="0"/>
              <a:t>Seguridad: </a:t>
            </a:r>
            <a:r>
              <a:rPr lang="es-HN" dirty="0"/>
              <a:t>Operatividad, Investigación Criminal, Seguridad Ciudadana; </a:t>
            </a:r>
            <a:r>
              <a:rPr lang="es-HN" dirty="0" smtClean="0"/>
              <a:t>Tránsito </a:t>
            </a:r>
            <a:r>
              <a:rPr lang="es-HN" dirty="0"/>
              <a:t>y Viabilidad. 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1545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68144" y="166328"/>
            <a:ext cx="8807712" cy="65253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HN" sz="2800" dirty="0" smtClean="0">
                <a:solidFill>
                  <a:schemeClr val="bg1"/>
                </a:solidFill>
              </a:rPr>
              <a:t>(Pendiente Lic. Efraín)</a:t>
            </a:r>
          </a:p>
        </p:txBody>
      </p: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539552" y="166328"/>
            <a:ext cx="8352928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HN" sz="2000" b="1" cap="small" dirty="0" smtClean="0">
                <a:solidFill>
                  <a:schemeClr val="bg1"/>
                </a:solidFill>
              </a:rPr>
              <a:t>PRIORIDADES DEL SEÑOR PRESIDENTE A CONSIDERAR EN EL POA-PRESUPUESTO</a:t>
            </a:r>
            <a:endParaRPr lang="es-HN" sz="20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683979"/>
            <a:ext cx="8496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HN" sz="2000" dirty="0" smtClean="0"/>
          </a:p>
          <a:p>
            <a:r>
              <a:rPr lang="es-HN" sz="2800" b="1" dirty="0" smtClean="0"/>
              <a:t>Nuevas prioridades para el 2017</a:t>
            </a:r>
            <a:r>
              <a:rPr lang="es-HN" sz="2000" b="1" dirty="0" smtClean="0"/>
              <a:t>:</a:t>
            </a:r>
          </a:p>
          <a:p>
            <a:endParaRPr lang="es-HN" sz="2000" b="1" dirty="0" smtClean="0"/>
          </a:p>
          <a:p>
            <a:r>
              <a:rPr lang="es-HN" sz="2000" b="1" dirty="0" smtClean="0"/>
              <a:t>DINAF:</a:t>
            </a:r>
          </a:p>
          <a:p>
            <a:pPr marL="457200" indent="-457200">
              <a:buFont typeface="+mj-lt"/>
              <a:buAutoNum type="arabicPeriod"/>
            </a:pPr>
            <a:r>
              <a:rPr lang="es-HN" sz="2000" dirty="0" smtClean="0"/>
              <a:t>Centros pedagógicos de internamiento de menores infractores de la Ley.</a:t>
            </a:r>
          </a:p>
          <a:p>
            <a:endParaRPr lang="es-HN" sz="2000" dirty="0" smtClean="0"/>
          </a:p>
          <a:p>
            <a:r>
              <a:rPr lang="es-HN" sz="2000" b="1" dirty="0" smtClean="0"/>
              <a:t>Cultura:</a:t>
            </a:r>
          </a:p>
          <a:p>
            <a:pPr marL="342900" indent="-342900">
              <a:buFont typeface="Wingdings" pitchFamily="2" charset="2"/>
              <a:buChar char="§"/>
            </a:pPr>
            <a:endParaRPr lang="es-HN" sz="1200" dirty="0"/>
          </a:p>
          <a:p>
            <a:pPr marL="457200" indent="-457200">
              <a:buFont typeface="+mj-lt"/>
              <a:buAutoNum type="arabicPeriod"/>
            </a:pPr>
            <a:r>
              <a:rPr lang="es-HN" sz="2000" dirty="0" smtClean="0"/>
              <a:t>Mejorar las condiciones y rescate del Archivo nacional</a:t>
            </a:r>
          </a:p>
          <a:p>
            <a:pPr marL="228600" indent="-228600">
              <a:buFont typeface="+mj-lt"/>
              <a:buAutoNum type="arabicPeriod"/>
            </a:pPr>
            <a:endParaRPr lang="es-HN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s-HN" sz="2000" dirty="0" smtClean="0"/>
              <a:t>Mejorar las condiciones y rescate del Villa Roy</a:t>
            </a:r>
          </a:p>
          <a:p>
            <a:pPr marL="457200" indent="-457200">
              <a:buFont typeface="+mj-lt"/>
              <a:buAutoNum type="arabicPeriod"/>
            </a:pPr>
            <a:endParaRPr lang="es-H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HN" sz="2000" dirty="0" smtClean="0"/>
              <a:t>Nuevo edificio de Bellas Artes</a:t>
            </a:r>
          </a:p>
          <a:p>
            <a:pPr marL="457200" indent="-457200">
              <a:buFont typeface="+mj-lt"/>
              <a:buAutoNum type="arabicPeriod"/>
            </a:pPr>
            <a:endParaRPr lang="es-H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HN" sz="2000" dirty="0" smtClean="0"/>
              <a:t>Mejorar las condiciones de la Academia de la Lengua</a:t>
            </a:r>
          </a:p>
          <a:p>
            <a:pPr marL="457200" indent="-457200">
              <a:buFont typeface="+mj-lt"/>
              <a:buAutoNum type="arabicPeriod"/>
            </a:pPr>
            <a:endParaRPr lang="es-HN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HN" sz="2000" dirty="0" smtClean="0"/>
              <a:t>Mejorar las condiciones de la Sinfónica/Filarmónica Nacional</a:t>
            </a:r>
          </a:p>
        </p:txBody>
      </p:sp>
    </p:spTree>
    <p:extLst>
      <p:ext uri="{BB962C8B-B14F-4D97-AF65-F5344CB8AC3E}">
        <p14:creationId xmlns:p14="http://schemas.microsoft.com/office/powerpoint/2010/main" val="275247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96719" y="154943"/>
            <a:ext cx="8807712" cy="65253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144" y="154944"/>
            <a:ext cx="8807712" cy="6536730"/>
          </a:xfrm>
        </p:spPr>
        <p:txBody>
          <a:bodyPr>
            <a:normAutofit/>
          </a:bodyPr>
          <a:lstStyle/>
          <a:p>
            <a:pPr marL="914400" lvl="1" indent="-514350">
              <a:buFont typeface="Arial" pitchFamily="34" charset="0"/>
              <a:buChar char="•"/>
            </a:pPr>
            <a:endParaRPr lang="es-MX" b="1" u="sng" dirty="0" smtClean="0"/>
          </a:p>
          <a:p>
            <a:pPr marL="400050" lvl="1" indent="0">
              <a:buNone/>
            </a:pPr>
            <a:endParaRPr lang="es-MX" sz="800" b="1" dirty="0" smtClean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2420888"/>
            <a:ext cx="76200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68144" y="2636912"/>
            <a:ext cx="8807712" cy="4026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/>
            </a:pPr>
            <a:endParaRPr lang="es-HN" sz="2400" dirty="0" smtClean="0"/>
          </a:p>
          <a:p>
            <a:pPr marL="514350" indent="-514350" algn="l">
              <a:buFont typeface="+mj-lt"/>
              <a:buAutoNum type="arabicPeriod"/>
            </a:pPr>
            <a:endParaRPr lang="es-HN" sz="2400" dirty="0"/>
          </a:p>
          <a:p>
            <a:pPr marL="514350" indent="-514350" algn="l">
              <a:buFont typeface="+mj-lt"/>
              <a:buAutoNum type="arabicPeriod"/>
            </a:pPr>
            <a:r>
              <a:rPr lang="es-HN" sz="2400" dirty="0" smtClean="0"/>
              <a:t>Matriz de vinculación de la planificación nacional (14 Resultados) y sectorial (96 Resultados) es la base para la vinculación de la planificación institucional.  </a:t>
            </a:r>
          </a:p>
          <a:p>
            <a:pPr marL="514350" indent="-514350" algn="l">
              <a:buFont typeface="+mj-lt"/>
              <a:buAutoNum type="arabicPeriod"/>
            </a:pPr>
            <a:endParaRPr lang="es-HN" sz="1200" dirty="0"/>
          </a:p>
          <a:p>
            <a:pPr marL="514350" indent="-514350" algn="l">
              <a:buFont typeface="+mj-lt"/>
              <a:buAutoNum type="arabicPeriod"/>
            </a:pPr>
            <a:r>
              <a:rPr lang="es-HN" sz="2400" dirty="0" smtClean="0"/>
              <a:t>Al vincularse a los resultados sub sectoriales automáticamente en el SIAFI se vincula a PEG y VP. </a:t>
            </a:r>
            <a:r>
              <a:rPr lang="es-ES_tradnl" sz="2400" dirty="0" smtClean="0"/>
              <a:t> </a:t>
            </a:r>
            <a:r>
              <a:rPr lang="es-ES_tradnl" sz="2400" dirty="0"/>
              <a:t>Muchas instituciones se vincularon directamente a Visión de País</a:t>
            </a:r>
            <a:r>
              <a:rPr lang="es-HN" sz="2400" dirty="0" smtClean="0"/>
              <a:t>. </a:t>
            </a:r>
          </a:p>
          <a:p>
            <a:pPr marL="514350" indent="-514350" algn="l">
              <a:buFont typeface="+mj-lt"/>
              <a:buAutoNum type="arabicPeriod"/>
            </a:pPr>
            <a:endParaRPr lang="es-HN" sz="1100" dirty="0"/>
          </a:p>
          <a:p>
            <a:pPr marL="514350" indent="-514350" algn="l">
              <a:buFont typeface="+mj-lt"/>
              <a:buAutoNum type="arabicPeriod"/>
            </a:pPr>
            <a:r>
              <a:rPr lang="es-HN" sz="2400" dirty="0" smtClean="0"/>
              <a:t>El SIAFI permite la vinculación intersectorial. La planificación de la institución puede vincularse a resultados de otros sectores. Ejemplo</a:t>
            </a:r>
          </a:p>
          <a:p>
            <a:pPr marL="514350" indent="-514350" algn="l">
              <a:buFont typeface="+mj-lt"/>
              <a:buAutoNum type="arabicPeriod"/>
            </a:pPr>
            <a:endParaRPr lang="es-HN" sz="400" dirty="0" smtClean="0"/>
          </a:p>
          <a:p>
            <a:pPr marL="971550" lvl="1" indent="-514350">
              <a:buFont typeface="+mj-lt"/>
              <a:buAutoNum type="alphaLcPeriod"/>
            </a:pPr>
            <a:r>
              <a:rPr lang="x-none" sz="2000" smtClean="0"/>
              <a:t>DINAF</a:t>
            </a:r>
            <a:r>
              <a:rPr lang="es-HN" sz="2000" dirty="0" smtClean="0"/>
              <a:t> del GDIS con el</a:t>
            </a:r>
            <a:r>
              <a:rPr lang="x-none" sz="2000" smtClean="0"/>
              <a:t> </a:t>
            </a:r>
            <a:r>
              <a:rPr lang="x-none" sz="2000"/>
              <a:t>Programa de Justicia Penal </a:t>
            </a:r>
            <a:r>
              <a:rPr lang="es-HN" sz="2000" dirty="0" smtClean="0"/>
              <a:t>se vincula a Sub Sector de Justicia del GGS.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s-HN" sz="2000" dirty="0" smtClean="0"/>
              <a:t>El FHIS con los programas de prevención de violencia se vincula al Gabinete de Prevención.</a:t>
            </a:r>
          </a:p>
          <a:p>
            <a:pPr marL="971550" lvl="1" indent="-514350">
              <a:buFont typeface="+mj-lt"/>
              <a:buAutoNum type="alphaLcPeriod"/>
            </a:pPr>
            <a:endParaRPr lang="es-HN" sz="11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_tradnl" sz="2400" dirty="0" smtClean="0"/>
              <a:t>En el Anteproyecto </a:t>
            </a:r>
            <a:r>
              <a:rPr lang="es-ES_tradnl" sz="2400" dirty="0"/>
              <a:t>Presupuesto </a:t>
            </a:r>
            <a:r>
              <a:rPr lang="es-ES_tradnl" sz="2400" dirty="0" smtClean="0"/>
              <a:t>2016, 18 de los 96 resultados sub sectoriales no </a:t>
            </a:r>
            <a:r>
              <a:rPr lang="es-ES_tradnl" sz="2400" dirty="0"/>
              <a:t>se </a:t>
            </a:r>
            <a:r>
              <a:rPr lang="es-ES_tradnl" sz="2400" dirty="0" smtClean="0"/>
              <a:t>vincularon</a:t>
            </a:r>
            <a:r>
              <a:rPr lang="es-ES_tradnl" sz="2800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endParaRPr lang="es-ES_tradnl" sz="24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_tradnl" sz="2800" dirty="0" smtClean="0"/>
              <a:t>.</a:t>
            </a:r>
            <a:endParaRPr lang="es-HN" sz="2800" dirty="0" smtClean="0"/>
          </a:p>
          <a:p>
            <a:pPr algn="l"/>
            <a:endParaRPr lang="es-HN" sz="28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s-HN" sz="3200" dirty="0" smtClean="0"/>
          </a:p>
          <a:p>
            <a:pPr algn="l"/>
            <a:endParaRPr lang="es-HN" sz="2400" dirty="0"/>
          </a:p>
          <a:p>
            <a:pPr marL="457200" indent="-457200" algn="l">
              <a:buFont typeface="Arial" pitchFamily="34" charset="0"/>
              <a:buChar char="•"/>
            </a:pPr>
            <a:endParaRPr lang="es-HN" sz="2800" dirty="0" smtClean="0"/>
          </a:p>
          <a:p>
            <a:pPr algn="l"/>
            <a:endParaRPr lang="es-HN" sz="2800" dirty="0" smtClean="0"/>
          </a:p>
        </p:txBody>
      </p:sp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622928" y="154943"/>
            <a:ext cx="8352928" cy="400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HN" sz="2000" b="1" cap="small" dirty="0" smtClean="0">
                <a:solidFill>
                  <a:schemeClr val="bg1"/>
                </a:solidFill>
              </a:rPr>
              <a:t>LECCIONES APRENDIDAS 2016</a:t>
            </a:r>
            <a:endParaRPr lang="es-HN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68144" y="166328"/>
            <a:ext cx="8807712" cy="65253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144" y="2060848"/>
            <a:ext cx="8807712" cy="463082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HN" sz="4300" b="1" cap="small" dirty="0" smtClean="0"/>
          </a:p>
          <a:p>
            <a:pPr marL="0" indent="0" algn="r">
              <a:buNone/>
            </a:pPr>
            <a:endParaRPr lang="es-MX" sz="1600" b="1" dirty="0" smtClean="0"/>
          </a:p>
          <a:p>
            <a:pPr marL="0" indent="0" algn="ctr">
              <a:buNone/>
            </a:pPr>
            <a:endParaRPr lang="es-HN" sz="5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HN" sz="5700" b="1" dirty="0" smtClean="0">
                <a:solidFill>
                  <a:schemeClr val="accent1">
                    <a:lumMod val="75000"/>
                  </a:schemeClr>
                </a:solidFill>
              </a:rPr>
              <a:t>Muchas Gracias</a:t>
            </a:r>
          </a:p>
          <a:p>
            <a:pPr marL="0" indent="0" algn="ctr">
              <a:buNone/>
            </a:pPr>
            <a:endParaRPr lang="es-HN" sz="57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HN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HN" sz="1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HN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s-MX" sz="1800" b="1" dirty="0"/>
          </a:p>
          <a:p>
            <a:pPr marL="0" indent="0" algn="r">
              <a:buNone/>
            </a:pP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dirty="0" smtClean="0"/>
              <a:t>                                              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32656"/>
            <a:ext cx="367386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8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68144" y="166328"/>
            <a:ext cx="8807712" cy="65253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HN" sz="2800" dirty="0" smtClean="0">
                <a:solidFill>
                  <a:schemeClr val="bg1"/>
                </a:solidFill>
              </a:rPr>
              <a:t>(Pendiente Lic. Efraín)</a:t>
            </a:r>
          </a:p>
        </p:txBody>
      </p: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395536" y="166328"/>
            <a:ext cx="8352928" cy="5232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HN" sz="2800" b="1" dirty="0" smtClean="0">
                <a:solidFill>
                  <a:schemeClr val="bg1"/>
                </a:solidFill>
              </a:rPr>
              <a:t>Vinculación Plan- Presupuesto</a:t>
            </a:r>
            <a:endParaRPr lang="es-HN" sz="2800" b="1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51520" y="912777"/>
            <a:ext cx="872433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3600" b="1" dirty="0" smtClean="0"/>
              <a:t>Formulación POA-Presupuesto 2017</a:t>
            </a:r>
          </a:p>
          <a:p>
            <a:endParaRPr lang="es-HN" sz="1100" dirty="0" smtClean="0"/>
          </a:p>
          <a:p>
            <a:pPr marL="742950" indent="-742950">
              <a:buFont typeface="+mj-lt"/>
              <a:buAutoNum type="arabicPeriod"/>
            </a:pPr>
            <a:r>
              <a:rPr lang="es-HN" sz="3600" dirty="0" smtClean="0"/>
              <a:t>Todas las instituciones adscritas y no adscritas a Gabinetes deben vincular su Planificación Institucional según el siguiente orden:</a:t>
            </a:r>
          </a:p>
          <a:p>
            <a:endParaRPr lang="es-HN" sz="1100" dirty="0" smtClean="0"/>
          </a:p>
          <a:p>
            <a:pPr marL="1200150" lvl="1" indent="-742950">
              <a:buFont typeface="+mj-lt"/>
              <a:buAutoNum type="alphaLcPeriod"/>
            </a:pPr>
            <a:endParaRPr lang="es-HN" sz="300" dirty="0" smtClean="0"/>
          </a:p>
          <a:p>
            <a:pPr marL="1657350" lvl="2" indent="-742950">
              <a:buFont typeface="+mj-lt"/>
              <a:buAutoNum type="alphaLcPeriod"/>
            </a:pPr>
            <a:r>
              <a:rPr lang="es-HN" sz="2800" dirty="0" smtClean="0"/>
              <a:t>Planificación Sectorial: </a:t>
            </a:r>
          </a:p>
          <a:p>
            <a:pPr marL="2743200" lvl="5" indent="-457200">
              <a:buFont typeface="Arial" pitchFamily="34" charset="0"/>
              <a:buChar char="•"/>
            </a:pPr>
            <a:r>
              <a:rPr lang="es-HN" sz="2800" dirty="0" smtClean="0"/>
              <a:t>96 Resultados por subsector</a:t>
            </a:r>
          </a:p>
          <a:p>
            <a:pPr marL="1657350" lvl="2" indent="-742950">
              <a:buFont typeface="+mj-lt"/>
              <a:buAutoNum type="alphaLcPeriod"/>
            </a:pPr>
            <a:r>
              <a:rPr lang="es-HN" sz="2800" dirty="0" smtClean="0"/>
              <a:t>Plan Estratégico de Gobierno 2014-2018:</a:t>
            </a:r>
          </a:p>
          <a:p>
            <a:pPr marL="2743200" lvl="5" indent="-457200">
              <a:buFont typeface="Arial" pitchFamily="34" charset="0"/>
              <a:buChar char="•"/>
            </a:pPr>
            <a:r>
              <a:rPr lang="es-HN" sz="2800" dirty="0" smtClean="0"/>
              <a:t>14 Resultados globales</a:t>
            </a:r>
          </a:p>
          <a:p>
            <a:pPr marL="1657350" lvl="2" indent="-742950">
              <a:buFont typeface="+mj-lt"/>
              <a:buAutoNum type="alphaLcPeriod"/>
            </a:pPr>
            <a:r>
              <a:rPr lang="es-HN" sz="2800" dirty="0" smtClean="0"/>
              <a:t>Visión de País 2010- 2038</a:t>
            </a:r>
          </a:p>
          <a:p>
            <a:pPr marL="2743200" lvl="5" indent="-457200">
              <a:buFont typeface="Arial" pitchFamily="34" charset="0"/>
              <a:buChar char="•"/>
            </a:pPr>
            <a:r>
              <a:rPr lang="es-HN" sz="2800" dirty="0" smtClean="0"/>
              <a:t>4 objetivos</a:t>
            </a:r>
          </a:p>
        </p:txBody>
      </p:sp>
    </p:spTree>
    <p:extLst>
      <p:ext uri="{BB962C8B-B14F-4D97-AF65-F5344CB8AC3E}">
        <p14:creationId xmlns:p14="http://schemas.microsoft.com/office/powerpoint/2010/main" val="29915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HN" dirty="0"/>
          </a:p>
        </p:txBody>
      </p:sp>
      <p:pic>
        <p:nvPicPr>
          <p:cNvPr id="1026" name="Picture 2" descr="G:\COMPARTIDO PN - PS\Plan-Presupuesto\Plan -Presupuesto SIA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995"/>
            <a:ext cx="9144000" cy="64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57200" y="0"/>
            <a:ext cx="8352928" cy="338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HN" sz="1600" b="1" cap="small" dirty="0" smtClean="0">
                <a:solidFill>
                  <a:schemeClr val="bg1"/>
                </a:solidFill>
              </a:rPr>
              <a:t>VINCULACIÓN PLAN-PRESUPUESTO</a:t>
            </a:r>
            <a:endParaRPr lang="es-H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96719" y="154943"/>
            <a:ext cx="8807712" cy="65253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144" y="154944"/>
            <a:ext cx="8807712" cy="6536730"/>
          </a:xfrm>
        </p:spPr>
        <p:txBody>
          <a:bodyPr>
            <a:normAutofit/>
          </a:bodyPr>
          <a:lstStyle/>
          <a:p>
            <a:pPr marL="914400" lvl="1" indent="-514350">
              <a:buFont typeface="Arial" pitchFamily="34" charset="0"/>
              <a:buChar char="•"/>
            </a:pPr>
            <a:endParaRPr lang="es-MX" b="1" u="sng" dirty="0" smtClean="0"/>
          </a:p>
          <a:p>
            <a:pPr marL="400050" lvl="1" indent="0">
              <a:buNone/>
            </a:pPr>
            <a:endParaRPr lang="es-MX" sz="1100" b="1" dirty="0" smtClean="0"/>
          </a:p>
          <a:p>
            <a:pPr>
              <a:buFont typeface="+mj-lt"/>
              <a:buAutoNum type="arabicPeriod" startAt="2"/>
            </a:pPr>
            <a:r>
              <a:rPr lang="es-MX" sz="2800" dirty="0" smtClean="0"/>
              <a:t>Los Analistas de SCGG enviarán matrices de vinculación de la planificación nacional y sectorial a las Instituciones:  </a:t>
            </a:r>
            <a:r>
              <a:rPr lang="es-MX" sz="2800" b="1" dirty="0" smtClean="0"/>
              <a:t>Semana del </a:t>
            </a:r>
            <a:r>
              <a:rPr lang="es-MX" sz="2800" b="1" u="sng" dirty="0" smtClean="0"/>
              <a:t>27 de junio</a:t>
            </a:r>
            <a:endParaRPr lang="es-MX" sz="2800" b="1" u="sng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2420888"/>
            <a:ext cx="76200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5228" y="1052736"/>
            <a:ext cx="8049219" cy="5565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dirty="0" smtClean="0"/>
          </a:p>
          <a:p>
            <a:pPr algn="l"/>
            <a:endParaRPr lang="es-HN" sz="2800" dirty="0" smtClean="0"/>
          </a:p>
        </p:txBody>
      </p:sp>
      <p:graphicFrame>
        <p:nvGraphicFramePr>
          <p:cNvPr id="1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657630"/>
              </p:ext>
            </p:extLst>
          </p:nvPr>
        </p:nvGraphicFramePr>
        <p:xfrm>
          <a:off x="323528" y="2276872"/>
          <a:ext cx="8496944" cy="1296144"/>
        </p:xfrm>
        <a:graphic>
          <a:graphicData uri="http://schemas.openxmlformats.org/drawingml/2006/table">
            <a:tbl>
              <a:tblPr/>
              <a:tblGrid>
                <a:gridCol w="7908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1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08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08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080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08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080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080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971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Visión de País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Plan de Nación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Objetivos Nacionales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Meta al 2038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Lineamiento Estratégico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Línea Base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256847"/>
              </p:ext>
            </p:extLst>
          </p:nvPr>
        </p:nvGraphicFramePr>
        <p:xfrm>
          <a:off x="323528" y="3645024"/>
          <a:ext cx="8496944" cy="1297540"/>
        </p:xfrm>
        <a:graphic>
          <a:graphicData uri="http://schemas.openxmlformats.org/drawingml/2006/table">
            <a:tbl>
              <a:tblPr/>
              <a:tblGrid>
                <a:gridCol w="11212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12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12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12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212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212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6934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371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HN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Plan Estratégico de Gobierno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69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Resultados Globales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Línea </a:t>
                      </a:r>
                      <a:r>
                        <a:rPr lang="es-H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HN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6912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852031"/>
              </p:ext>
            </p:extLst>
          </p:nvPr>
        </p:nvGraphicFramePr>
        <p:xfrm>
          <a:off x="323528" y="5013176"/>
          <a:ext cx="8496944" cy="1554778"/>
        </p:xfrm>
        <a:graphic>
          <a:graphicData uri="http://schemas.openxmlformats.org/drawingml/2006/table">
            <a:tbl>
              <a:tblPr/>
              <a:tblGrid>
                <a:gridCol w="9562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6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6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6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562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08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496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903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4010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36004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Plan Sectorial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73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Gabinete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Sub-Sector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Resultado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Indicador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Línea Base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7369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6 CuadroTexto"/>
          <p:cNvSpPr txBox="1">
            <a:spLocks noChangeArrowheads="1"/>
          </p:cNvSpPr>
          <p:nvPr/>
        </p:nvSpPr>
        <p:spPr bwMode="auto">
          <a:xfrm>
            <a:off x="196719" y="188640"/>
            <a:ext cx="8807711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HN" sz="1600" b="1" cap="small" dirty="0" smtClean="0">
                <a:solidFill>
                  <a:schemeClr val="bg1"/>
                </a:solidFill>
              </a:rPr>
              <a:t>MATRICES DE CADENAS DE VALOR: VINCULACIÓN PLANIFICACIÓN NACIONAL- SECTORIAL</a:t>
            </a:r>
            <a:endParaRPr lang="es-H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96719" y="154943"/>
            <a:ext cx="8807712" cy="6525344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144" y="154944"/>
            <a:ext cx="8807712" cy="6536730"/>
          </a:xfrm>
        </p:spPr>
        <p:txBody>
          <a:bodyPr>
            <a:normAutofit/>
          </a:bodyPr>
          <a:lstStyle/>
          <a:p>
            <a:pPr marL="914400" lvl="1" indent="-514350">
              <a:buFont typeface="Arial" pitchFamily="34" charset="0"/>
              <a:buChar char="•"/>
            </a:pPr>
            <a:endParaRPr lang="es-MX" b="1" u="sng" dirty="0" smtClean="0"/>
          </a:p>
          <a:p>
            <a:pPr marL="400050" lvl="1" indent="0">
              <a:buNone/>
            </a:pPr>
            <a:endParaRPr lang="es-MX" sz="1800" b="1" dirty="0" smtClean="0"/>
          </a:p>
          <a:p>
            <a:pPr marL="400050" lvl="1" indent="0">
              <a:buNone/>
            </a:pPr>
            <a:endParaRPr lang="es-MX" sz="18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2420888"/>
            <a:ext cx="76200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5228" y="1052736"/>
            <a:ext cx="8049219" cy="5565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dirty="0" smtClean="0"/>
          </a:p>
          <a:p>
            <a:pPr algn="l"/>
            <a:endParaRPr lang="es-HN" sz="2800" dirty="0" smtClean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14" y="1065218"/>
            <a:ext cx="812482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96" y="3077319"/>
            <a:ext cx="55626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61" y="4869160"/>
            <a:ext cx="8570627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6 CuadroTexto"/>
          <p:cNvSpPr txBox="1">
            <a:spLocks noChangeArrowheads="1"/>
          </p:cNvSpPr>
          <p:nvPr/>
        </p:nvSpPr>
        <p:spPr bwMode="auto">
          <a:xfrm>
            <a:off x="395536" y="188640"/>
            <a:ext cx="8352928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HN" sz="1600" b="1" cap="small" dirty="0" smtClean="0">
                <a:solidFill>
                  <a:schemeClr val="bg1"/>
                </a:solidFill>
              </a:rPr>
              <a:t>MATRICES DE CADENAS DE VALOR: VINCULACIÓN PLANIFICACIÓN NACIONAL- SECTORIAL</a:t>
            </a:r>
            <a:endParaRPr lang="es-H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79512" y="166328"/>
            <a:ext cx="8807712" cy="652534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HN" sz="2800" dirty="0" smtClean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634002"/>
              </p:ext>
            </p:extLst>
          </p:nvPr>
        </p:nvGraphicFramePr>
        <p:xfrm>
          <a:off x="251520" y="324863"/>
          <a:ext cx="8626278" cy="6366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Hoja de cálculo" r:id="rId5" imgW="12544413" imgH="8382158" progId="Excel.Sheet.12">
                  <p:embed/>
                </p:oleObj>
              </mc:Choice>
              <mc:Fallback>
                <p:oleObj name="Hoja de cálculo" r:id="rId5" imgW="12544413" imgH="83821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324863"/>
                        <a:ext cx="8626278" cy="6366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395536" y="188640"/>
            <a:ext cx="8352928" cy="338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HN" sz="1600" b="1" cap="small" dirty="0" smtClean="0">
                <a:solidFill>
                  <a:schemeClr val="bg1"/>
                </a:solidFill>
              </a:rPr>
              <a:t>PLANIFICACIÓN SECTORIAL</a:t>
            </a:r>
            <a:endParaRPr lang="es-H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2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68144" y="166328"/>
            <a:ext cx="8807712" cy="652534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HN" sz="2800" dirty="0" smtClean="0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270121"/>
              </p:ext>
            </p:extLst>
          </p:nvPr>
        </p:nvGraphicFramePr>
        <p:xfrm>
          <a:off x="168275" y="332657"/>
          <a:ext cx="8807581" cy="597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Hoja de cálculo" r:id="rId5" imgW="12182446" imgH="7429666" progId="Excel.Sheet.12">
                  <p:embed/>
                </p:oleObj>
              </mc:Choice>
              <mc:Fallback>
                <p:oleObj name="Hoja de cálculo" r:id="rId5" imgW="12182446" imgH="74296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275" y="332657"/>
                        <a:ext cx="8807581" cy="5976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6 CuadroTexto"/>
          <p:cNvSpPr txBox="1">
            <a:spLocks noChangeArrowheads="1"/>
          </p:cNvSpPr>
          <p:nvPr/>
        </p:nvSpPr>
        <p:spPr bwMode="auto">
          <a:xfrm>
            <a:off x="395536" y="188640"/>
            <a:ext cx="8352928" cy="338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HN" sz="1600" b="1" cap="small" dirty="0" smtClean="0">
                <a:solidFill>
                  <a:schemeClr val="bg1"/>
                </a:solidFill>
              </a:rPr>
              <a:t>PLANIFICACIÓN SECTORIAL</a:t>
            </a:r>
            <a:endParaRPr lang="es-H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96719" y="154943"/>
            <a:ext cx="8807712" cy="652534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144" y="154944"/>
            <a:ext cx="8807712" cy="6536730"/>
          </a:xfrm>
        </p:spPr>
        <p:txBody>
          <a:bodyPr>
            <a:normAutofit/>
          </a:bodyPr>
          <a:lstStyle/>
          <a:p>
            <a:pPr marL="914400" lvl="1" indent="-514350">
              <a:buFont typeface="Arial" pitchFamily="34" charset="0"/>
              <a:buChar char="•"/>
            </a:pPr>
            <a:endParaRPr lang="es-MX" b="1" u="sng" dirty="0" smtClean="0"/>
          </a:p>
          <a:p>
            <a:pPr marL="400050" lvl="1" indent="0">
              <a:buNone/>
            </a:pPr>
            <a:endParaRPr lang="es-MX" sz="1800" b="1" dirty="0" smtClean="0"/>
          </a:p>
          <a:p>
            <a:pPr marL="400050" lvl="1" indent="0">
              <a:buNone/>
            </a:pPr>
            <a:endParaRPr lang="es-MX" sz="1800" b="1" dirty="0" smtClean="0"/>
          </a:p>
          <a:p>
            <a:pPr marL="400050" lvl="1" indent="0">
              <a:buNone/>
            </a:pPr>
            <a:endParaRPr lang="es-MX" sz="1800" b="1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8018"/>
          </a:xfrm>
        </p:spPr>
        <p:txBody>
          <a:bodyPr>
            <a:noAutofit/>
          </a:bodyPr>
          <a:lstStyle/>
          <a:p>
            <a:pPr algn="l"/>
            <a:r>
              <a:rPr lang="es-HN" sz="2800" b="1" dirty="0" smtClean="0"/>
              <a:t/>
            </a:r>
            <a:br>
              <a:rPr lang="es-HN" sz="2800" b="1" dirty="0" smtClean="0"/>
            </a:br>
            <a:r>
              <a:rPr lang="es-HN" sz="2800" b="1" dirty="0" smtClean="0"/>
              <a:t/>
            </a:r>
            <a:br>
              <a:rPr lang="es-HN" sz="2800" b="1" dirty="0" smtClean="0"/>
            </a:br>
            <a:endParaRPr lang="es-HN" sz="24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2420888"/>
            <a:ext cx="76200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5228" y="1052736"/>
            <a:ext cx="8049219" cy="5565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dirty="0" smtClean="0"/>
          </a:p>
          <a:p>
            <a:pPr algn="l"/>
            <a:endParaRPr lang="es-HN" sz="2800" dirty="0" smtClean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23230"/>
              </p:ext>
            </p:extLst>
          </p:nvPr>
        </p:nvGraphicFramePr>
        <p:xfrm>
          <a:off x="251520" y="944563"/>
          <a:ext cx="8640960" cy="565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Hoja de cálculo" r:id="rId5" imgW="6705659" imgH="5143382" progId="Excel.Sheet.12">
                  <p:embed/>
                </p:oleObj>
              </mc:Choice>
              <mc:Fallback>
                <p:oleObj name="Hoja de cálculo" r:id="rId5" imgW="6705659" imgH="514338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944563"/>
                        <a:ext cx="8640960" cy="565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395536" y="188640"/>
            <a:ext cx="8352928" cy="5232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 algn="ctr" eaLnBrk="1" hangingPunct="1"/>
            <a:r>
              <a:rPr lang="x-none" sz="1400" b="1" smtClean="0">
                <a:solidFill>
                  <a:schemeClr val="bg1"/>
                </a:solidFill>
              </a:rPr>
              <a:t>PLANIFICACIÓN</a:t>
            </a:r>
            <a:r>
              <a:rPr lang="es-HN" sz="1400" b="1" dirty="0" smtClean="0">
                <a:solidFill>
                  <a:schemeClr val="bg1"/>
                </a:solidFill>
              </a:rPr>
              <a:t> S</a:t>
            </a:r>
            <a:r>
              <a:rPr lang="x-none" sz="1400" b="1" smtClean="0">
                <a:solidFill>
                  <a:schemeClr val="bg1"/>
                </a:solidFill>
              </a:rPr>
              <a:t>ECTORIAL</a:t>
            </a:r>
            <a:endParaRPr lang="es-HN" sz="1400" b="1" cap="small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s-HN" sz="1400" b="1" cap="small" dirty="0" smtClean="0">
                <a:solidFill>
                  <a:schemeClr val="bg1"/>
                </a:solidFill>
              </a:rPr>
              <a:t>SECTOR</a:t>
            </a:r>
            <a:r>
              <a:rPr lang="x-none" sz="1400" b="1" cap="small" smtClean="0">
                <a:solidFill>
                  <a:schemeClr val="bg1"/>
                </a:solidFill>
              </a:rPr>
              <a:t> </a:t>
            </a:r>
            <a:r>
              <a:rPr lang="x-none" sz="1400" b="1" cap="small" dirty="0" smtClean="0">
                <a:solidFill>
                  <a:schemeClr val="bg1"/>
                </a:solidFill>
              </a:rPr>
              <a:t>DESARROLLO E </a:t>
            </a:r>
            <a:r>
              <a:rPr lang="x-none" sz="1400" b="1" cap="small" smtClean="0">
                <a:solidFill>
                  <a:schemeClr val="bg1"/>
                </a:solidFill>
              </a:rPr>
              <a:t>INCLUSIÓN SOCIAL</a:t>
            </a:r>
            <a:r>
              <a:rPr lang="es-HN" sz="1400" b="1" cap="small" dirty="0" smtClean="0">
                <a:solidFill>
                  <a:schemeClr val="bg1"/>
                </a:solidFill>
              </a:rPr>
              <a:t> (YA ESTAN INGRESADOS EN SIAFI)</a:t>
            </a:r>
            <a:endParaRPr lang="es-H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2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96719" y="154943"/>
            <a:ext cx="8807712" cy="6525344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HN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8144" y="154944"/>
            <a:ext cx="8807712" cy="6536730"/>
          </a:xfrm>
        </p:spPr>
        <p:txBody>
          <a:bodyPr>
            <a:normAutofit/>
          </a:bodyPr>
          <a:lstStyle/>
          <a:p>
            <a:pPr marL="914400" lvl="1" indent="-514350">
              <a:buFont typeface="Arial" pitchFamily="34" charset="0"/>
              <a:buChar char="•"/>
            </a:pPr>
            <a:endParaRPr lang="es-MX" b="1" u="sng" dirty="0" smtClean="0"/>
          </a:p>
          <a:p>
            <a:pPr marL="400050" lvl="1" indent="0">
              <a:buNone/>
            </a:pPr>
            <a:endParaRPr lang="es-MX" sz="1800" b="1" dirty="0" smtClean="0"/>
          </a:p>
          <a:p>
            <a:pPr marL="400050" lvl="1" indent="0">
              <a:buNone/>
            </a:pPr>
            <a:endParaRPr lang="es-MX" sz="1800" b="1" dirty="0" smtClean="0"/>
          </a:p>
          <a:p>
            <a:pPr marL="400050" lvl="1" indent="0">
              <a:buNone/>
            </a:pPr>
            <a:endParaRPr lang="es-MX" sz="18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2420888"/>
            <a:ext cx="76200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55228" y="1052736"/>
            <a:ext cx="8049219" cy="55658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HN" sz="2800" dirty="0" smtClean="0"/>
          </a:p>
          <a:p>
            <a:pPr algn="l"/>
            <a:endParaRPr lang="es-HN" sz="2800" dirty="0" smtClean="0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868012"/>
              </p:ext>
            </p:extLst>
          </p:nvPr>
        </p:nvGraphicFramePr>
        <p:xfrm>
          <a:off x="196719" y="836613"/>
          <a:ext cx="8807712" cy="56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Hoja de cálculo" r:id="rId5" imgW="10296585" imgH="8239265" progId="Excel.Sheet.12">
                  <p:embed/>
                </p:oleObj>
              </mc:Choice>
              <mc:Fallback>
                <p:oleObj name="Hoja de cálculo" r:id="rId5" imgW="10296585" imgH="82392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6719" y="836613"/>
                        <a:ext cx="8807712" cy="567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6 CuadroTexto"/>
          <p:cNvSpPr txBox="1">
            <a:spLocks noChangeArrowheads="1"/>
          </p:cNvSpPr>
          <p:nvPr/>
        </p:nvSpPr>
        <p:spPr bwMode="auto">
          <a:xfrm>
            <a:off x="395536" y="188640"/>
            <a:ext cx="8352928" cy="584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 algn="ctr" eaLnBrk="1" hangingPunct="1"/>
            <a:r>
              <a:rPr lang="x-none" sz="1600" b="1" smtClean="0">
                <a:solidFill>
                  <a:schemeClr val="bg1"/>
                </a:solidFill>
              </a:rPr>
              <a:t>PLANIFICACIÓN SECTORIAL</a:t>
            </a:r>
            <a:endParaRPr lang="es-HN" sz="1600" b="1" cap="small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s-HN" sz="1600" b="1" cap="small" dirty="0" smtClean="0">
                <a:solidFill>
                  <a:schemeClr val="bg1"/>
                </a:solidFill>
              </a:rPr>
              <a:t>SECTOR </a:t>
            </a:r>
            <a:r>
              <a:rPr lang="x-none" sz="1600" b="1" cap="small" smtClean="0">
                <a:solidFill>
                  <a:schemeClr val="bg1"/>
                </a:solidFill>
              </a:rPr>
              <a:t>DESARROLLO ECONÓMICO</a:t>
            </a:r>
            <a:r>
              <a:rPr lang="es-HN" sz="1600" b="1" cap="small" dirty="0" smtClean="0">
                <a:solidFill>
                  <a:schemeClr val="bg1"/>
                </a:solidFill>
              </a:rPr>
              <a:t> (Ya están ingresados en SIAFI)</a:t>
            </a:r>
            <a:endParaRPr lang="es-H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852</Words>
  <Application>Microsoft Office PowerPoint</Application>
  <PresentationFormat>Presentación en pantalla (4:3)</PresentationFormat>
  <Paragraphs>170</Paragraphs>
  <Slides>16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Formulación POA-Presupuesto 2016</dc:title>
  <dc:creator>Admin</dc:creator>
  <cp:lastModifiedBy>Leticia Argueta</cp:lastModifiedBy>
  <cp:revision>180</cp:revision>
  <cp:lastPrinted>2016-06-20T21:37:23Z</cp:lastPrinted>
  <dcterms:created xsi:type="dcterms:W3CDTF">2015-05-07T22:08:16Z</dcterms:created>
  <dcterms:modified xsi:type="dcterms:W3CDTF">2016-06-21T14:40:17Z</dcterms:modified>
</cp:coreProperties>
</file>